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7692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95450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42237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37080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0166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94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9537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84012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231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2505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2380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1154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0708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3936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77603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52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87059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670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53665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32130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757808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82421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442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712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4927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7498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9359486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8188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43474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404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92802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429480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37587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253163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912785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797740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178685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21039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60758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35331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7172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367923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17305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37314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10554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548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97229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47402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46679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42025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82820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50714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68363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02988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3097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7929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Immunit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Immunity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Организм, риф, Морские беспозвоночные, аквариум&#10;&#10;Автоматически созданное описание">
            <a:extLst>
              <a:ext uri="{FF2B5EF4-FFF2-40B4-BE49-F238E27FC236}">
                <a16:creationId xmlns:a16="http://schemas.microsoft.com/office/drawing/2014/main" id="{475D1F19-682C-637F-43D0-C85E17EC7F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r="94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Immunit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10</cp:revision>
  <dcterms:created xsi:type="dcterms:W3CDTF">2024-04-10T15:24:22Z</dcterms:created>
  <dcterms:modified xsi:type="dcterms:W3CDTF">2024-06-23T15:02:46Z</dcterms:modified>
</cp:coreProperties>
</file>