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3614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6276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1514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40112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72386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4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0247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64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0584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9848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2858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78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331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67944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2884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3990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710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31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3586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688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84862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62987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9415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0210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74974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2785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891065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33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9050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7176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3343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29206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2206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132699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290744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984927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81132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05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7868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3447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353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38153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6409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4941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9744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32360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1840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3371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61845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43799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33221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08811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05803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0168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879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099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Echinoder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Echinode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chinoderm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Echinoder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2024-06-09T14:35:09Z</dcterms:modified>
</cp:coreProperties>
</file>