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16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618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7810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5622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3157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3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08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175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542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142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84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846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5827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6007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46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0958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3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076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9381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1452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5151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3058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829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184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435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3997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3217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785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134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398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307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932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0568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685728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897661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920940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887973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2865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4827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3472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058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0470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64014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75682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38546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28966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645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51520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79103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9491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687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8929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2030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57338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746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2663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Coniferou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oniferou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oniferou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Coniferou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28</cp:revision>
  <dcterms:created xsi:type="dcterms:W3CDTF">2023-03-18T17:58:05Z</dcterms:created>
  <dcterms:modified xsi:type="dcterms:W3CDTF">2024-06-09T13:44:26Z</dcterms:modified>
</cp:coreProperties>
</file>