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5862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5748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3050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3835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77313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30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0028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773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8836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929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4788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2737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7468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29393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7826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5704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0639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184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26388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1837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87465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04231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6649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2903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575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54087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94999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293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2422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6217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68819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32413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82163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097841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843670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76456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8837091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159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55106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61796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69289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58487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81261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31169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938632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99353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79785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249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06230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63275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52183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28241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39779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51275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6693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453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oniferous tre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oniferous tree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niferous trees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oniferous tree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2024-06-09T13:52:50Z</dcterms:modified>
</cp:coreProperties>
</file>