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001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6663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35852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935472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78378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375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49034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90523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8815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777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74301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33047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83711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898652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010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3264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02285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17214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181287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28270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549923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034210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00171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53058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64015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2683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7692511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58068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50952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14490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269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14174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18509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0624444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71667130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34225190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3488006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77262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59425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159714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56066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059786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30033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65358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94480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2828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977122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11156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91630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41597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30336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05988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398899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735612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0570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31707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Cartilaginous fish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Cartilaginous fish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Cartilaginous fish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Cartilaginous fish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7</cp:revision>
  <dcterms:created xsi:type="dcterms:W3CDTF">2024-04-10T15:23:40Z</dcterms:created>
  <dcterms:modified xsi:type="dcterms:W3CDTF">2024-06-09T14:07:33Z</dcterms:modified>
</cp:coreProperties>
</file>