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24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13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90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37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1263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6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072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471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944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861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078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818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306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434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85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5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284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439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1954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245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475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6724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774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960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82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08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4529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697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100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4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926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74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850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765244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389891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558552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417248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5185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870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6675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400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101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4798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0546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2346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123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8680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464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6534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663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1097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3954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1145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4434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31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856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artilaginous and bony fis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artilaginous and bony fish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artilaginous and bony fis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artilaginous and bony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2024-06-09T14:07:37Z</dcterms:modified>
</cp:coreProperties>
</file>