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15175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82390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3766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06630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9130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39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5786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53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0457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0587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11514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30426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54966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58611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59133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8722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8548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675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50274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00127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99987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122180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0775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760504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3022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43908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893989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979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30268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304644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5416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278009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24722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088382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2953612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0484282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593821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0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263812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07859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8251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901036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111127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364868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737813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202926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963228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1048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08480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471733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2381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78526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44644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258402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389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92081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romosomal theory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romosomal theory, Realism (2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romosomal theory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hromosomal theory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12</cp:revision>
  <dcterms:created xsi:type="dcterms:W3CDTF">2024-04-10T15:26:27Z</dcterms:created>
  <dcterms:modified xsi:type="dcterms:W3CDTF">2024-06-09T11:38:31Z</dcterms:modified>
</cp:coreProperties>
</file>