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5960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6837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979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1250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9075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0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791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488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829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4119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506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902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111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5922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96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63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15813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14161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52717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965345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45166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06003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200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31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67119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542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26035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2215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9834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3760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7782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97551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94589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326558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5349907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549813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2271628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8257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1798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20238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352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574824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38627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47679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8524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421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116820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15906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412445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26180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303161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9146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19967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03086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679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16824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chromosomal theory of heredity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chromosomal theory of heredity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chromosomal theory of heredity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chromosomal theory of heredit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12</cp:revision>
  <dcterms:created xsi:type="dcterms:W3CDTF">2024-04-10T15:24:22Z</dcterms:created>
  <dcterms:modified xsi:type="dcterms:W3CDTF">2024-06-09T10:39:31Z</dcterms:modified>
</cp:coreProperties>
</file>