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060524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16414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7678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64455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43753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11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20142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4818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6782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38882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2334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81911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532823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14236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46493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210462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92951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4313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22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547404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47304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1707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79754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8504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3369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2431308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2203684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5517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377542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64706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078574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546327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4358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822669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516122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240134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861970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0972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68404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084102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9149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928898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85600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103368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567907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562478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260508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4704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262124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592736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565006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96935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169003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599585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4669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24/06/2024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image" Target="../media/image1.png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24.06.2024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8150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беспозвоночный, Организм, Коралловый риф, вода&#10;&#10;Автоматически созданное описание">
            <a:extLst>
              <a:ext uri="{FF2B5EF4-FFF2-40B4-BE49-F238E27FC236}">
                <a16:creationId xmlns:a16="http://schemas.microsoft.com/office/drawing/2014/main" id="{0FA9E068-56B6-A605-9A1C-C2F4D4D8B0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r="42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искусство, картина, спираль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D73BE4F3-75D1-DBF2-82C9-1AE3A9600B7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r="8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беспозвоночный, Морские беспозвоночные, Организм, риф&#10;&#10;Автоматически созданное описание">
            <a:extLst>
              <a:ext uri="{FF2B5EF4-FFF2-40B4-BE49-F238E27FC236}">
                <a16:creationId xmlns:a16="http://schemas.microsoft.com/office/drawing/2014/main" id="{D24125DC-10A5-E6B4-1069-D4B4A58DC0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r="9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беспозвоночный, Морские беспозвоночные, риф, Организм&#10;&#10;Автоматически созданное описание">
            <a:extLst>
              <a:ext uri="{FF2B5EF4-FFF2-40B4-BE49-F238E27FC236}">
                <a16:creationId xmlns:a16="http://schemas.microsoft.com/office/drawing/2014/main" id="{CD40DF48-2AA7-5DBC-7CD7-00244ED3FC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3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14</cp:revision>
  <dcterms:created xsi:type="dcterms:W3CDTF">2024-04-10T15:26:27Z</dcterms:created>
  <dcterms:modified xsi:type="dcterms:W3CDTF">2024-06-24T18:28:45Z</dcterms:modified>
</cp:coreProperties>
</file>