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3" r:id="rId2"/>
  </p:sldMasterIdLst>
  <p:notesMasterIdLst>
    <p:notesMasterId r:id="rId8"/>
  </p:notesMasterIdLst>
  <p:sldIdLst>
    <p:sldId id="256" r:id="rId3"/>
    <p:sldId id="258" r:id="rId4"/>
    <p:sldId id="257" r:id="rId5"/>
    <p:sldId id="265" r:id="rId6"/>
    <p:sldId id="2047" r:id="rId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82828"/>
    <a:srgbClr val="151515"/>
    <a:srgbClr val="21212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9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A33B71E-0426-40EC-8B34-C3ED4E1D75C3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7083D8-8511-4351-96CE-2202C0F163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16321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0" name="Google Shape;360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2.xml"/><Relationship Id="rId2" Type="http://schemas.openxmlformats.org/officeDocument/2006/relationships/image" Target="../media/image2.png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6987B4-6395-0B64-1E91-0F95EB2E31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4DB525-7498-3733-7B28-6AEE4DEBF3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99A564-8B42-77FB-6630-A8350DB0D8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6AC7D3B-EAFD-6A52-9087-A06FD5B12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DF4CF2-BA3E-717D-B823-0A757F6740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4315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8E1F58-9E0D-10BE-CFCE-B978AC0360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146F3FB-F6A1-C48E-1A36-1B25277832F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876136-2225-5616-17FD-CDB73D1219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A2298B9-100C-A996-333D-71A1E41DF8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1C7E9E-A9D5-3342-BE96-20D682962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4553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F640F2D-2B30-466F-F951-A88223888C6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748E4A7-6B10-9F35-E43D-BE80A28C365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2CB7DC-3285-FE1F-80BA-0FDA082E65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2E301C-4BA5-9897-9A27-ED54D17B7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1EDA8B-9C98-98C6-32AC-07D0BC987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10248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8">
            <a:extLst>
              <a:ext uri="{FF2B5EF4-FFF2-40B4-BE49-F238E27FC236}">
                <a16:creationId xmlns:a16="http://schemas.microsoft.com/office/drawing/2014/main" id="{C098DC37-9608-1484-C172-B5D08316E42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56061" y="731519"/>
            <a:ext cx="5437910" cy="5187142"/>
          </a:xfrm>
          <a:prstGeom prst="ellipse">
            <a:avLst/>
          </a:pr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6048812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6949440" y="0"/>
            <a:ext cx="5242560" cy="5835536"/>
          </a:xfrm>
          <a:custGeom>
            <a:avLst/>
            <a:gdLst>
              <a:gd name="connsiteX0" fmla="*/ 0 w 6324599"/>
              <a:gd name="connsiteY0" fmla="*/ 0 h 5448300"/>
              <a:gd name="connsiteX1" fmla="*/ 6324599 w 6324599"/>
              <a:gd name="connsiteY1" fmla="*/ 0 h 5448300"/>
              <a:gd name="connsiteX2" fmla="*/ 6324599 w 6324599"/>
              <a:gd name="connsiteY2" fmla="*/ 5448300 h 5448300"/>
              <a:gd name="connsiteX3" fmla="*/ 0 w 6324599"/>
              <a:gd name="connsiteY3" fmla="*/ 5448300 h 5448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24599" h="5448300">
                <a:moveTo>
                  <a:pt x="0" y="0"/>
                </a:moveTo>
                <a:lnTo>
                  <a:pt x="6324599" y="0"/>
                </a:lnTo>
                <a:lnTo>
                  <a:pt x="6324599" y="5448300"/>
                </a:lnTo>
                <a:lnTo>
                  <a:pt x="0" y="54483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876389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209607" y="0"/>
            <a:ext cx="5982393" cy="6858000"/>
          </a:xfrm>
          <a:custGeom>
            <a:avLst/>
            <a:gdLst>
              <a:gd name="connsiteX0" fmla="*/ 1963272 w 6692154"/>
              <a:gd name="connsiteY0" fmla="*/ 0 h 6858000"/>
              <a:gd name="connsiteX1" fmla="*/ 6692154 w 6692154"/>
              <a:gd name="connsiteY1" fmla="*/ 0 h 6858000"/>
              <a:gd name="connsiteX2" fmla="*/ 6692154 w 6692154"/>
              <a:gd name="connsiteY2" fmla="*/ 6858000 h 6858000"/>
              <a:gd name="connsiteX3" fmla="*/ 1963272 w 6692154"/>
              <a:gd name="connsiteY3" fmla="*/ 6858000 h 6858000"/>
              <a:gd name="connsiteX4" fmla="*/ 0 w 6692154"/>
              <a:gd name="connsiteY4" fmla="*/ 3429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692154" h="6858000">
                <a:moveTo>
                  <a:pt x="1963272" y="0"/>
                </a:moveTo>
                <a:lnTo>
                  <a:pt x="6692154" y="0"/>
                </a:lnTo>
                <a:lnTo>
                  <a:pt x="6692154" y="6858000"/>
                </a:lnTo>
                <a:lnTo>
                  <a:pt x="1963272" y="6858000"/>
                </a:lnTo>
                <a:lnTo>
                  <a:pt x="0" y="3429000"/>
                </a:lnTo>
                <a:close/>
              </a:path>
            </a:pathLst>
          </a:custGeom>
          <a:pattFill prst="pct75">
            <a:fgClr>
              <a:schemeClr val="bg2">
                <a:lumMod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1909965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350539" y="1388225"/>
            <a:ext cx="6773468" cy="4297523"/>
          </a:xfrm>
          <a:custGeom>
            <a:avLst/>
            <a:gdLst>
              <a:gd name="connsiteX0" fmla="*/ 2331555 w 6602921"/>
              <a:gd name="connsiteY0" fmla="*/ 0 h 4147737"/>
              <a:gd name="connsiteX1" fmla="*/ 4952191 w 6602921"/>
              <a:gd name="connsiteY1" fmla="*/ 0 h 4147737"/>
              <a:gd name="connsiteX2" fmla="*/ 4780256 w 6602921"/>
              <a:gd name="connsiteY2" fmla="*/ 284860 h 4147737"/>
              <a:gd name="connsiteX3" fmla="*/ 6602921 w 6602921"/>
              <a:gd name="connsiteY3" fmla="*/ 284860 h 4147737"/>
              <a:gd name="connsiteX4" fmla="*/ 4271366 w 6602921"/>
              <a:gd name="connsiteY4" fmla="*/ 4147737 h 4147737"/>
              <a:gd name="connsiteX5" fmla="*/ 1650730 w 6602921"/>
              <a:gd name="connsiteY5" fmla="*/ 4147737 h 4147737"/>
              <a:gd name="connsiteX6" fmla="*/ 1822666 w 6602921"/>
              <a:gd name="connsiteY6" fmla="*/ 3862877 h 4147737"/>
              <a:gd name="connsiteX7" fmla="*/ 0 w 6602921"/>
              <a:gd name="connsiteY7" fmla="*/ 3862877 h 41477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6602921" h="4147737">
                <a:moveTo>
                  <a:pt x="2331555" y="0"/>
                </a:moveTo>
                <a:lnTo>
                  <a:pt x="4952191" y="0"/>
                </a:lnTo>
                <a:lnTo>
                  <a:pt x="4780256" y="284860"/>
                </a:lnTo>
                <a:lnTo>
                  <a:pt x="6602921" y="284860"/>
                </a:lnTo>
                <a:lnTo>
                  <a:pt x="4271366" y="4147737"/>
                </a:lnTo>
                <a:lnTo>
                  <a:pt x="1650730" y="4147737"/>
                </a:lnTo>
                <a:lnTo>
                  <a:pt x="1822666" y="3862877"/>
                </a:lnTo>
                <a:lnTo>
                  <a:pt x="0" y="3862877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1829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5834311" y="544150"/>
            <a:ext cx="6018741" cy="5769700"/>
          </a:xfrm>
          <a:custGeom>
            <a:avLst/>
            <a:gdLst>
              <a:gd name="connsiteX0" fmla="*/ 3411720 w 6018741"/>
              <a:gd name="connsiteY0" fmla="*/ 2973466 h 5769700"/>
              <a:gd name="connsiteX1" fmla="*/ 5033535 w 6018741"/>
              <a:gd name="connsiteY1" fmla="*/ 5769700 h 5769700"/>
              <a:gd name="connsiteX2" fmla="*/ 1789903 w 6018741"/>
              <a:gd name="connsiteY2" fmla="*/ 5769700 h 5769700"/>
              <a:gd name="connsiteX3" fmla="*/ 1 w 6018741"/>
              <a:gd name="connsiteY3" fmla="*/ 2952250 h 5769700"/>
              <a:gd name="connsiteX4" fmla="*/ 3243633 w 6018741"/>
              <a:gd name="connsiteY4" fmla="*/ 2952250 h 5769700"/>
              <a:gd name="connsiteX5" fmla="*/ 1621817 w 6018741"/>
              <a:gd name="connsiteY5" fmla="*/ 5748484 h 5769700"/>
              <a:gd name="connsiteX6" fmla="*/ 5160641 w 6018741"/>
              <a:gd name="connsiteY6" fmla="*/ 1 h 5769700"/>
              <a:gd name="connsiteX7" fmla="*/ 6018741 w 6018741"/>
              <a:gd name="connsiteY7" fmla="*/ 1 h 5769700"/>
              <a:gd name="connsiteX8" fmla="*/ 6018741 w 6018741"/>
              <a:gd name="connsiteY8" fmla="*/ 5769699 h 5769700"/>
              <a:gd name="connsiteX9" fmla="*/ 5160641 w 6018741"/>
              <a:gd name="connsiteY9" fmla="*/ 5769699 h 5769700"/>
              <a:gd name="connsiteX10" fmla="*/ 5160641 w 6018741"/>
              <a:gd name="connsiteY10" fmla="*/ 5769700 h 5769700"/>
              <a:gd name="connsiteX11" fmla="*/ 3495867 w 6018741"/>
              <a:gd name="connsiteY11" fmla="*/ 2917681 h 5769700"/>
              <a:gd name="connsiteX12" fmla="*/ 5160641 w 6018741"/>
              <a:gd name="connsiteY12" fmla="*/ 2 h 5769700"/>
              <a:gd name="connsiteX13" fmla="*/ 1621817 w 6018741"/>
              <a:gd name="connsiteY13" fmla="*/ 1 h 5769700"/>
              <a:gd name="connsiteX14" fmla="*/ 3243632 w 6018741"/>
              <a:gd name="connsiteY14" fmla="*/ 2796235 h 5769700"/>
              <a:gd name="connsiteX15" fmla="*/ 0 w 6018741"/>
              <a:gd name="connsiteY15" fmla="*/ 2796235 h 5769700"/>
              <a:gd name="connsiteX16" fmla="*/ 1776427 w 6018741"/>
              <a:gd name="connsiteY16" fmla="*/ 0 h 5769700"/>
              <a:gd name="connsiteX17" fmla="*/ 5020059 w 6018741"/>
              <a:gd name="connsiteY17" fmla="*/ 0 h 5769700"/>
              <a:gd name="connsiteX18" fmla="*/ 3398242 w 6018741"/>
              <a:gd name="connsiteY18" fmla="*/ 2796234 h 5769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018741" h="5769700">
                <a:moveTo>
                  <a:pt x="3411720" y="2973466"/>
                </a:moveTo>
                <a:lnTo>
                  <a:pt x="5033535" y="5769700"/>
                </a:lnTo>
                <a:lnTo>
                  <a:pt x="1789903" y="5769700"/>
                </a:lnTo>
                <a:close/>
                <a:moveTo>
                  <a:pt x="1" y="2952250"/>
                </a:moveTo>
                <a:lnTo>
                  <a:pt x="3243633" y="2952250"/>
                </a:lnTo>
                <a:lnTo>
                  <a:pt x="1621817" y="5748484"/>
                </a:lnTo>
                <a:close/>
                <a:moveTo>
                  <a:pt x="5160641" y="1"/>
                </a:moveTo>
                <a:lnTo>
                  <a:pt x="6018741" y="1"/>
                </a:lnTo>
                <a:lnTo>
                  <a:pt x="6018741" y="5769699"/>
                </a:lnTo>
                <a:lnTo>
                  <a:pt x="5160641" y="5769699"/>
                </a:lnTo>
                <a:lnTo>
                  <a:pt x="5160641" y="5769700"/>
                </a:lnTo>
                <a:lnTo>
                  <a:pt x="3495867" y="2917681"/>
                </a:lnTo>
                <a:lnTo>
                  <a:pt x="5160641" y="2"/>
                </a:lnTo>
                <a:close/>
                <a:moveTo>
                  <a:pt x="1621817" y="1"/>
                </a:moveTo>
                <a:lnTo>
                  <a:pt x="3243632" y="2796235"/>
                </a:lnTo>
                <a:lnTo>
                  <a:pt x="0" y="2796235"/>
                </a:lnTo>
                <a:close/>
                <a:moveTo>
                  <a:pt x="1776427" y="0"/>
                </a:moveTo>
                <a:lnTo>
                  <a:pt x="5020059" y="0"/>
                </a:lnTo>
                <a:lnTo>
                  <a:pt x="3398242" y="2796234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6018639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icture Placeholder 9"/>
          <p:cNvSpPr>
            <a:spLocks noGrp="1"/>
          </p:cNvSpPr>
          <p:nvPr>
            <p:ph type="pic" sz="quarter" idx="10"/>
          </p:nvPr>
        </p:nvSpPr>
        <p:spPr>
          <a:xfrm>
            <a:off x="6424419" y="879433"/>
            <a:ext cx="5435600" cy="5421086"/>
          </a:xfrm>
          <a:custGeom>
            <a:avLst/>
            <a:gdLst>
              <a:gd name="connsiteX0" fmla="*/ 2910114 w 5435600"/>
              <a:gd name="connsiteY0" fmla="*/ 2895600 h 5421086"/>
              <a:gd name="connsiteX1" fmla="*/ 5435600 w 5435600"/>
              <a:gd name="connsiteY1" fmla="*/ 2895600 h 5421086"/>
              <a:gd name="connsiteX2" fmla="*/ 5435600 w 5435600"/>
              <a:gd name="connsiteY2" fmla="*/ 5421086 h 5421086"/>
              <a:gd name="connsiteX3" fmla="*/ 2910114 w 5435600"/>
              <a:gd name="connsiteY3" fmla="*/ 5421086 h 5421086"/>
              <a:gd name="connsiteX4" fmla="*/ 0 w 5435600"/>
              <a:gd name="connsiteY4" fmla="*/ 2895600 h 5421086"/>
              <a:gd name="connsiteX5" fmla="*/ 2525486 w 5435600"/>
              <a:gd name="connsiteY5" fmla="*/ 2895600 h 5421086"/>
              <a:gd name="connsiteX6" fmla="*/ 2525486 w 5435600"/>
              <a:gd name="connsiteY6" fmla="*/ 5421086 h 5421086"/>
              <a:gd name="connsiteX7" fmla="*/ 0 w 5435600"/>
              <a:gd name="connsiteY7" fmla="*/ 5421086 h 5421086"/>
              <a:gd name="connsiteX8" fmla="*/ 2910114 w 5435600"/>
              <a:gd name="connsiteY8" fmla="*/ 0 h 5421086"/>
              <a:gd name="connsiteX9" fmla="*/ 5435600 w 5435600"/>
              <a:gd name="connsiteY9" fmla="*/ 0 h 5421086"/>
              <a:gd name="connsiteX10" fmla="*/ 5435600 w 5435600"/>
              <a:gd name="connsiteY10" fmla="*/ 2525486 h 5421086"/>
              <a:gd name="connsiteX11" fmla="*/ 2910114 w 5435600"/>
              <a:gd name="connsiteY11" fmla="*/ 2525486 h 5421086"/>
              <a:gd name="connsiteX12" fmla="*/ 0 w 5435600"/>
              <a:gd name="connsiteY12" fmla="*/ 0 h 5421086"/>
              <a:gd name="connsiteX13" fmla="*/ 2525486 w 5435600"/>
              <a:gd name="connsiteY13" fmla="*/ 0 h 5421086"/>
              <a:gd name="connsiteX14" fmla="*/ 2525486 w 5435600"/>
              <a:gd name="connsiteY14" fmla="*/ 2525486 h 5421086"/>
              <a:gd name="connsiteX15" fmla="*/ 0 w 5435600"/>
              <a:gd name="connsiteY15" fmla="*/ 2525486 h 54210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5435600" h="5421086">
                <a:moveTo>
                  <a:pt x="2910114" y="2895600"/>
                </a:moveTo>
                <a:lnTo>
                  <a:pt x="5435600" y="2895600"/>
                </a:lnTo>
                <a:lnTo>
                  <a:pt x="5435600" y="5421086"/>
                </a:lnTo>
                <a:lnTo>
                  <a:pt x="2910114" y="5421086"/>
                </a:lnTo>
                <a:close/>
                <a:moveTo>
                  <a:pt x="0" y="2895600"/>
                </a:moveTo>
                <a:lnTo>
                  <a:pt x="2525486" y="2895600"/>
                </a:lnTo>
                <a:lnTo>
                  <a:pt x="2525486" y="5421086"/>
                </a:lnTo>
                <a:lnTo>
                  <a:pt x="0" y="5421086"/>
                </a:lnTo>
                <a:close/>
                <a:moveTo>
                  <a:pt x="2910114" y="0"/>
                </a:moveTo>
                <a:lnTo>
                  <a:pt x="5435600" y="0"/>
                </a:lnTo>
                <a:lnTo>
                  <a:pt x="5435600" y="2525486"/>
                </a:lnTo>
                <a:lnTo>
                  <a:pt x="2910114" y="2525486"/>
                </a:lnTo>
                <a:close/>
                <a:moveTo>
                  <a:pt x="0" y="0"/>
                </a:moveTo>
                <a:lnTo>
                  <a:pt x="2525486" y="0"/>
                </a:lnTo>
                <a:lnTo>
                  <a:pt x="2525486" y="2525486"/>
                </a:lnTo>
                <a:lnTo>
                  <a:pt x="0" y="2525486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222506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1"/>
          </p:nvPr>
        </p:nvSpPr>
        <p:spPr>
          <a:xfrm>
            <a:off x="5769030" y="441396"/>
            <a:ext cx="6093229" cy="5975207"/>
          </a:xfrm>
          <a:custGeom>
            <a:avLst/>
            <a:gdLst>
              <a:gd name="connsiteX0" fmla="*/ 3029302 w 6058602"/>
              <a:gd name="connsiteY0" fmla="*/ 0 h 6058602"/>
              <a:gd name="connsiteX1" fmla="*/ 6058602 w 6058602"/>
              <a:gd name="connsiteY1" fmla="*/ 3029301 h 6058602"/>
              <a:gd name="connsiteX2" fmla="*/ 3029302 w 6058602"/>
              <a:gd name="connsiteY2" fmla="*/ 6058602 h 6058602"/>
              <a:gd name="connsiteX3" fmla="*/ 0 w 6058602"/>
              <a:gd name="connsiteY3" fmla="*/ 3029301 h 605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58602" h="6058602">
                <a:moveTo>
                  <a:pt x="3029302" y="0"/>
                </a:moveTo>
                <a:lnTo>
                  <a:pt x="6058602" y="3029301"/>
                </a:lnTo>
                <a:lnTo>
                  <a:pt x="3029302" y="6058602"/>
                </a:lnTo>
                <a:lnTo>
                  <a:pt x="0" y="3029301"/>
                </a:lnTo>
                <a:close/>
              </a:path>
            </a:pathLst>
          </a:custGeom>
          <a:pattFill prst="pct75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7123334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CCD93-E2AA-4240-B4F5-7AC18AD4BD3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-287217" y="290140"/>
            <a:ext cx="6383217" cy="6277720"/>
          </a:xfrm>
          <a:custGeom>
            <a:avLst/>
            <a:gdLst>
              <a:gd name="connsiteX0" fmla="*/ 426849 w 6899032"/>
              <a:gd name="connsiteY0" fmla="*/ 5627088 h 6277720"/>
              <a:gd name="connsiteX1" fmla="*/ 3099013 w 6899032"/>
              <a:gd name="connsiteY1" fmla="*/ 5627088 h 6277720"/>
              <a:gd name="connsiteX2" fmla="*/ 3484221 w 6899032"/>
              <a:gd name="connsiteY2" fmla="*/ 5952404 h 6277720"/>
              <a:gd name="connsiteX3" fmla="*/ 3484220 w 6899032"/>
              <a:gd name="connsiteY3" fmla="*/ 5952404 h 6277720"/>
              <a:gd name="connsiteX4" fmla="*/ 3099012 w 6899032"/>
              <a:gd name="connsiteY4" fmla="*/ 6277720 h 6277720"/>
              <a:gd name="connsiteX5" fmla="*/ 426849 w 6899032"/>
              <a:gd name="connsiteY5" fmla="*/ 6277719 h 6277720"/>
              <a:gd name="connsiteX6" fmla="*/ 49466 w 6899032"/>
              <a:gd name="connsiteY6" fmla="*/ 6017966 h 6277720"/>
              <a:gd name="connsiteX7" fmla="*/ 41640 w 6899032"/>
              <a:gd name="connsiteY7" fmla="*/ 5952404 h 6277720"/>
              <a:gd name="connsiteX8" fmla="*/ 49466 w 6899032"/>
              <a:gd name="connsiteY8" fmla="*/ 5886842 h 6277720"/>
              <a:gd name="connsiteX9" fmla="*/ 426849 w 6899032"/>
              <a:gd name="connsiteY9" fmla="*/ 5627088 h 6277720"/>
              <a:gd name="connsiteX10" fmla="*/ 426849 w 6899032"/>
              <a:gd name="connsiteY10" fmla="*/ 4923702 h 6277720"/>
              <a:gd name="connsiteX11" fmla="*/ 4015183 w 6899032"/>
              <a:gd name="connsiteY11" fmla="*/ 4923702 h 6277720"/>
              <a:gd name="connsiteX12" fmla="*/ 4400391 w 6899032"/>
              <a:gd name="connsiteY12" fmla="*/ 5249018 h 6277720"/>
              <a:gd name="connsiteX13" fmla="*/ 4400390 w 6899032"/>
              <a:gd name="connsiteY13" fmla="*/ 5249018 h 6277720"/>
              <a:gd name="connsiteX14" fmla="*/ 4015182 w 6899032"/>
              <a:gd name="connsiteY14" fmla="*/ 5574334 h 6277720"/>
              <a:gd name="connsiteX15" fmla="*/ 426849 w 6899032"/>
              <a:gd name="connsiteY15" fmla="*/ 5574333 h 6277720"/>
              <a:gd name="connsiteX16" fmla="*/ 49466 w 6899032"/>
              <a:gd name="connsiteY16" fmla="*/ 5314580 h 6277720"/>
              <a:gd name="connsiteX17" fmla="*/ 41640 w 6899032"/>
              <a:gd name="connsiteY17" fmla="*/ 5249018 h 6277720"/>
              <a:gd name="connsiteX18" fmla="*/ 49466 w 6899032"/>
              <a:gd name="connsiteY18" fmla="*/ 5183456 h 6277720"/>
              <a:gd name="connsiteX19" fmla="*/ 426849 w 6899032"/>
              <a:gd name="connsiteY19" fmla="*/ 4923702 h 6277720"/>
              <a:gd name="connsiteX20" fmla="*/ 426849 w 6899032"/>
              <a:gd name="connsiteY20" fmla="*/ 4220316 h 6277720"/>
              <a:gd name="connsiteX21" fmla="*/ 5181214 w 6899032"/>
              <a:gd name="connsiteY21" fmla="*/ 4220316 h 6277720"/>
              <a:gd name="connsiteX22" fmla="*/ 5566422 w 6899032"/>
              <a:gd name="connsiteY22" fmla="*/ 4545632 h 6277720"/>
              <a:gd name="connsiteX23" fmla="*/ 5566421 w 6899032"/>
              <a:gd name="connsiteY23" fmla="*/ 4545632 h 6277720"/>
              <a:gd name="connsiteX24" fmla="*/ 5181213 w 6899032"/>
              <a:gd name="connsiteY24" fmla="*/ 4870948 h 6277720"/>
              <a:gd name="connsiteX25" fmla="*/ 426849 w 6899032"/>
              <a:gd name="connsiteY25" fmla="*/ 4870947 h 6277720"/>
              <a:gd name="connsiteX26" fmla="*/ 49467 w 6899032"/>
              <a:gd name="connsiteY26" fmla="*/ 4611194 h 6277720"/>
              <a:gd name="connsiteX27" fmla="*/ 41640 w 6899032"/>
              <a:gd name="connsiteY27" fmla="*/ 4545632 h 6277720"/>
              <a:gd name="connsiteX28" fmla="*/ 49467 w 6899032"/>
              <a:gd name="connsiteY28" fmla="*/ 4480070 h 6277720"/>
              <a:gd name="connsiteX29" fmla="*/ 426849 w 6899032"/>
              <a:gd name="connsiteY29" fmla="*/ 4220316 h 6277720"/>
              <a:gd name="connsiteX30" fmla="*/ 426849 w 6899032"/>
              <a:gd name="connsiteY30" fmla="*/ 3516930 h 6277720"/>
              <a:gd name="connsiteX31" fmla="*/ 5951631 w 6899032"/>
              <a:gd name="connsiteY31" fmla="*/ 3516930 h 6277720"/>
              <a:gd name="connsiteX32" fmla="*/ 6336839 w 6899032"/>
              <a:gd name="connsiteY32" fmla="*/ 3842246 h 6277720"/>
              <a:gd name="connsiteX33" fmla="*/ 6336838 w 6899032"/>
              <a:gd name="connsiteY33" fmla="*/ 3842246 h 6277720"/>
              <a:gd name="connsiteX34" fmla="*/ 5951630 w 6899032"/>
              <a:gd name="connsiteY34" fmla="*/ 4167562 h 6277720"/>
              <a:gd name="connsiteX35" fmla="*/ 426849 w 6899032"/>
              <a:gd name="connsiteY35" fmla="*/ 4167561 h 6277720"/>
              <a:gd name="connsiteX36" fmla="*/ 49467 w 6899032"/>
              <a:gd name="connsiteY36" fmla="*/ 3907808 h 6277720"/>
              <a:gd name="connsiteX37" fmla="*/ 41640 w 6899032"/>
              <a:gd name="connsiteY37" fmla="*/ 3842246 h 6277720"/>
              <a:gd name="connsiteX38" fmla="*/ 49467 w 6899032"/>
              <a:gd name="connsiteY38" fmla="*/ 3776684 h 6277720"/>
              <a:gd name="connsiteX39" fmla="*/ 426849 w 6899032"/>
              <a:gd name="connsiteY39" fmla="*/ 3516930 h 6277720"/>
              <a:gd name="connsiteX40" fmla="*/ 41640 w 6899032"/>
              <a:gd name="connsiteY40" fmla="*/ 3138859 h 6277720"/>
              <a:gd name="connsiteX41" fmla="*/ 41642 w 6899032"/>
              <a:gd name="connsiteY41" fmla="*/ 3138860 h 6277720"/>
              <a:gd name="connsiteX42" fmla="*/ 41640 w 6899032"/>
              <a:gd name="connsiteY42" fmla="*/ 3138860 h 6277720"/>
              <a:gd name="connsiteX43" fmla="*/ 426849 w 6899032"/>
              <a:gd name="connsiteY43" fmla="*/ 2813544 h 6277720"/>
              <a:gd name="connsiteX44" fmla="*/ 6513824 w 6899032"/>
              <a:gd name="connsiteY44" fmla="*/ 2813544 h 6277720"/>
              <a:gd name="connsiteX45" fmla="*/ 6899032 w 6899032"/>
              <a:gd name="connsiteY45" fmla="*/ 3138860 h 6277720"/>
              <a:gd name="connsiteX46" fmla="*/ 6899031 w 6899032"/>
              <a:gd name="connsiteY46" fmla="*/ 3138860 h 6277720"/>
              <a:gd name="connsiteX47" fmla="*/ 6513823 w 6899032"/>
              <a:gd name="connsiteY47" fmla="*/ 3464176 h 6277720"/>
              <a:gd name="connsiteX48" fmla="*/ 426849 w 6899032"/>
              <a:gd name="connsiteY48" fmla="*/ 3464175 h 6277720"/>
              <a:gd name="connsiteX49" fmla="*/ 49467 w 6899032"/>
              <a:gd name="connsiteY49" fmla="*/ 3204422 h 6277720"/>
              <a:gd name="connsiteX50" fmla="*/ 41642 w 6899032"/>
              <a:gd name="connsiteY50" fmla="*/ 3138860 h 6277720"/>
              <a:gd name="connsiteX51" fmla="*/ 49467 w 6899032"/>
              <a:gd name="connsiteY51" fmla="*/ 3073298 h 6277720"/>
              <a:gd name="connsiteX52" fmla="*/ 426849 w 6899032"/>
              <a:gd name="connsiteY52" fmla="*/ 2813544 h 6277720"/>
              <a:gd name="connsiteX53" fmla="*/ 385208 w 6899032"/>
              <a:gd name="connsiteY53" fmla="*/ 2110158 h 6277720"/>
              <a:gd name="connsiteX54" fmla="*/ 5951630 w 6899032"/>
              <a:gd name="connsiteY54" fmla="*/ 2110158 h 6277720"/>
              <a:gd name="connsiteX55" fmla="*/ 6336838 w 6899032"/>
              <a:gd name="connsiteY55" fmla="*/ 2435474 h 6277720"/>
              <a:gd name="connsiteX56" fmla="*/ 6336837 w 6899032"/>
              <a:gd name="connsiteY56" fmla="*/ 2435474 h 6277720"/>
              <a:gd name="connsiteX57" fmla="*/ 5951629 w 6899032"/>
              <a:gd name="connsiteY57" fmla="*/ 2760790 h 6277720"/>
              <a:gd name="connsiteX58" fmla="*/ 385208 w 6899032"/>
              <a:gd name="connsiteY58" fmla="*/ 2760789 h 6277720"/>
              <a:gd name="connsiteX59" fmla="*/ 30271 w 6899032"/>
              <a:gd name="connsiteY59" fmla="*/ 2562101 h 6277720"/>
              <a:gd name="connsiteX60" fmla="*/ 0 w 6899032"/>
              <a:gd name="connsiteY60" fmla="*/ 2435474 h 6277720"/>
              <a:gd name="connsiteX61" fmla="*/ 30271 w 6899032"/>
              <a:gd name="connsiteY61" fmla="*/ 2308846 h 6277720"/>
              <a:gd name="connsiteX62" fmla="*/ 385208 w 6899032"/>
              <a:gd name="connsiteY62" fmla="*/ 2110158 h 6277720"/>
              <a:gd name="connsiteX63" fmla="*/ 385209 w 6899032"/>
              <a:gd name="connsiteY63" fmla="*/ 1406773 h 6277720"/>
              <a:gd name="connsiteX64" fmla="*/ 5181214 w 6899032"/>
              <a:gd name="connsiteY64" fmla="*/ 1406773 h 6277720"/>
              <a:gd name="connsiteX65" fmla="*/ 5566422 w 6899032"/>
              <a:gd name="connsiteY65" fmla="*/ 1732088 h 6277720"/>
              <a:gd name="connsiteX66" fmla="*/ 5566421 w 6899032"/>
              <a:gd name="connsiteY66" fmla="*/ 1732088 h 6277720"/>
              <a:gd name="connsiteX67" fmla="*/ 5181213 w 6899032"/>
              <a:gd name="connsiteY67" fmla="*/ 2057404 h 6277720"/>
              <a:gd name="connsiteX68" fmla="*/ 385209 w 6899032"/>
              <a:gd name="connsiteY68" fmla="*/ 2057403 h 6277720"/>
              <a:gd name="connsiteX69" fmla="*/ 30273 w 6899032"/>
              <a:gd name="connsiteY69" fmla="*/ 1858715 h 6277720"/>
              <a:gd name="connsiteX70" fmla="*/ 1 w 6899032"/>
              <a:gd name="connsiteY70" fmla="*/ 1732088 h 6277720"/>
              <a:gd name="connsiteX71" fmla="*/ 30273 w 6899032"/>
              <a:gd name="connsiteY71" fmla="*/ 1605461 h 6277720"/>
              <a:gd name="connsiteX72" fmla="*/ 385209 w 6899032"/>
              <a:gd name="connsiteY72" fmla="*/ 1406773 h 6277720"/>
              <a:gd name="connsiteX73" fmla="*/ 385211 w 6899032"/>
              <a:gd name="connsiteY73" fmla="*/ 703386 h 6277720"/>
              <a:gd name="connsiteX74" fmla="*/ 4015183 w 6899032"/>
              <a:gd name="connsiteY74" fmla="*/ 703386 h 6277720"/>
              <a:gd name="connsiteX75" fmla="*/ 4400391 w 6899032"/>
              <a:gd name="connsiteY75" fmla="*/ 1028702 h 6277720"/>
              <a:gd name="connsiteX76" fmla="*/ 4400390 w 6899032"/>
              <a:gd name="connsiteY76" fmla="*/ 1028702 h 6277720"/>
              <a:gd name="connsiteX77" fmla="*/ 4015182 w 6899032"/>
              <a:gd name="connsiteY77" fmla="*/ 1354018 h 6277720"/>
              <a:gd name="connsiteX78" fmla="*/ 385211 w 6899032"/>
              <a:gd name="connsiteY78" fmla="*/ 1354018 h 6277720"/>
              <a:gd name="connsiteX79" fmla="*/ 30274 w 6899032"/>
              <a:gd name="connsiteY79" fmla="*/ 1155329 h 6277720"/>
              <a:gd name="connsiteX80" fmla="*/ 2 w 6899032"/>
              <a:gd name="connsiteY80" fmla="*/ 1028702 h 6277720"/>
              <a:gd name="connsiteX81" fmla="*/ 30274 w 6899032"/>
              <a:gd name="connsiteY81" fmla="*/ 902075 h 6277720"/>
              <a:gd name="connsiteX82" fmla="*/ 385211 w 6899032"/>
              <a:gd name="connsiteY82" fmla="*/ 703386 h 6277720"/>
              <a:gd name="connsiteX83" fmla="*/ 385208 w 6899032"/>
              <a:gd name="connsiteY83" fmla="*/ 0 h 6277720"/>
              <a:gd name="connsiteX84" fmla="*/ 3057371 w 6899032"/>
              <a:gd name="connsiteY84" fmla="*/ 0 h 6277720"/>
              <a:gd name="connsiteX85" fmla="*/ 3442580 w 6899032"/>
              <a:gd name="connsiteY85" fmla="*/ 325317 h 6277720"/>
              <a:gd name="connsiteX86" fmla="*/ 3442578 w 6899032"/>
              <a:gd name="connsiteY86" fmla="*/ 325317 h 6277720"/>
              <a:gd name="connsiteX87" fmla="*/ 3057371 w 6899032"/>
              <a:gd name="connsiteY87" fmla="*/ 650632 h 6277720"/>
              <a:gd name="connsiteX88" fmla="*/ 385208 w 6899032"/>
              <a:gd name="connsiteY88" fmla="*/ 650632 h 6277720"/>
              <a:gd name="connsiteX89" fmla="*/ 30272 w 6899032"/>
              <a:gd name="connsiteY89" fmla="*/ 451943 h 6277720"/>
              <a:gd name="connsiteX90" fmla="*/ 0 w 6899032"/>
              <a:gd name="connsiteY90" fmla="*/ 325316 h 6277720"/>
              <a:gd name="connsiteX91" fmla="*/ 30272 w 6899032"/>
              <a:gd name="connsiteY91" fmla="*/ 198689 h 6277720"/>
              <a:gd name="connsiteX92" fmla="*/ 385208 w 6899032"/>
              <a:gd name="connsiteY92" fmla="*/ 0 h 6277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</a:cxnLst>
            <a:rect l="l" t="t" r="r" b="b"/>
            <a:pathLst>
              <a:path w="6899032" h="6277720">
                <a:moveTo>
                  <a:pt x="426849" y="5627088"/>
                </a:moveTo>
                <a:lnTo>
                  <a:pt x="3099013" y="5627088"/>
                </a:lnTo>
                <a:cubicBezTo>
                  <a:pt x="3311757" y="5627088"/>
                  <a:pt x="3484221" y="5772737"/>
                  <a:pt x="3484221" y="5952404"/>
                </a:cubicBezTo>
                <a:lnTo>
                  <a:pt x="3484220" y="5952404"/>
                </a:lnTo>
                <a:cubicBezTo>
                  <a:pt x="3484220" y="6132071"/>
                  <a:pt x="3311756" y="6277720"/>
                  <a:pt x="3099012" y="6277720"/>
                </a:cubicBezTo>
                <a:lnTo>
                  <a:pt x="426849" y="6277719"/>
                </a:lnTo>
                <a:cubicBezTo>
                  <a:pt x="240697" y="6277719"/>
                  <a:pt x="85386" y="6166207"/>
                  <a:pt x="49466" y="6017966"/>
                </a:cubicBezTo>
                <a:lnTo>
                  <a:pt x="41640" y="5952404"/>
                </a:lnTo>
                <a:lnTo>
                  <a:pt x="49466" y="5886842"/>
                </a:lnTo>
                <a:cubicBezTo>
                  <a:pt x="85386" y="5738601"/>
                  <a:pt x="240697" y="5627088"/>
                  <a:pt x="426849" y="5627088"/>
                </a:cubicBezTo>
                <a:close/>
                <a:moveTo>
                  <a:pt x="426849" y="4923702"/>
                </a:moveTo>
                <a:lnTo>
                  <a:pt x="4015183" y="4923702"/>
                </a:lnTo>
                <a:cubicBezTo>
                  <a:pt x="4227928" y="4923702"/>
                  <a:pt x="4400391" y="5069351"/>
                  <a:pt x="4400391" y="5249018"/>
                </a:cubicBezTo>
                <a:lnTo>
                  <a:pt x="4400390" y="5249018"/>
                </a:lnTo>
                <a:cubicBezTo>
                  <a:pt x="4400390" y="5428685"/>
                  <a:pt x="4227927" y="5574334"/>
                  <a:pt x="4015182" y="5574334"/>
                </a:cubicBezTo>
                <a:lnTo>
                  <a:pt x="426849" y="5574333"/>
                </a:lnTo>
                <a:cubicBezTo>
                  <a:pt x="240698" y="5574333"/>
                  <a:pt x="85386" y="5462821"/>
                  <a:pt x="49466" y="5314580"/>
                </a:cubicBezTo>
                <a:lnTo>
                  <a:pt x="41640" y="5249018"/>
                </a:lnTo>
                <a:lnTo>
                  <a:pt x="49466" y="5183456"/>
                </a:lnTo>
                <a:cubicBezTo>
                  <a:pt x="85386" y="5035215"/>
                  <a:pt x="240698" y="4923702"/>
                  <a:pt x="426849" y="4923702"/>
                </a:cubicBezTo>
                <a:close/>
                <a:moveTo>
                  <a:pt x="426849" y="4220316"/>
                </a:moveTo>
                <a:lnTo>
                  <a:pt x="5181214" y="4220316"/>
                </a:lnTo>
                <a:cubicBezTo>
                  <a:pt x="5393958" y="4220316"/>
                  <a:pt x="5566422" y="4365965"/>
                  <a:pt x="5566422" y="4545632"/>
                </a:cubicBezTo>
                <a:lnTo>
                  <a:pt x="5566421" y="4545632"/>
                </a:lnTo>
                <a:cubicBezTo>
                  <a:pt x="5566421" y="4725299"/>
                  <a:pt x="5393957" y="4870948"/>
                  <a:pt x="5181213" y="4870948"/>
                </a:cubicBezTo>
                <a:lnTo>
                  <a:pt x="426849" y="4870947"/>
                </a:lnTo>
                <a:cubicBezTo>
                  <a:pt x="240698" y="4870947"/>
                  <a:pt x="85386" y="4759435"/>
                  <a:pt x="49467" y="4611194"/>
                </a:cubicBezTo>
                <a:lnTo>
                  <a:pt x="41640" y="4545632"/>
                </a:lnTo>
                <a:lnTo>
                  <a:pt x="49467" y="4480070"/>
                </a:lnTo>
                <a:cubicBezTo>
                  <a:pt x="85386" y="4331829"/>
                  <a:pt x="240698" y="4220316"/>
                  <a:pt x="426849" y="4220316"/>
                </a:cubicBezTo>
                <a:close/>
                <a:moveTo>
                  <a:pt x="426849" y="3516930"/>
                </a:moveTo>
                <a:lnTo>
                  <a:pt x="5951631" y="3516930"/>
                </a:lnTo>
                <a:cubicBezTo>
                  <a:pt x="6164376" y="3516930"/>
                  <a:pt x="6336839" y="3662579"/>
                  <a:pt x="6336839" y="3842246"/>
                </a:cubicBezTo>
                <a:lnTo>
                  <a:pt x="6336838" y="3842246"/>
                </a:lnTo>
                <a:cubicBezTo>
                  <a:pt x="6336838" y="4021913"/>
                  <a:pt x="6164375" y="4167562"/>
                  <a:pt x="5951630" y="4167562"/>
                </a:cubicBezTo>
                <a:lnTo>
                  <a:pt x="426849" y="4167561"/>
                </a:lnTo>
                <a:cubicBezTo>
                  <a:pt x="240698" y="4167561"/>
                  <a:pt x="85386" y="4056049"/>
                  <a:pt x="49467" y="3907808"/>
                </a:cubicBezTo>
                <a:lnTo>
                  <a:pt x="41640" y="3842246"/>
                </a:lnTo>
                <a:lnTo>
                  <a:pt x="49467" y="3776684"/>
                </a:lnTo>
                <a:cubicBezTo>
                  <a:pt x="85386" y="3628443"/>
                  <a:pt x="240698" y="3516930"/>
                  <a:pt x="426849" y="3516930"/>
                </a:cubicBezTo>
                <a:close/>
                <a:moveTo>
                  <a:pt x="41640" y="3138859"/>
                </a:moveTo>
                <a:lnTo>
                  <a:pt x="41642" y="3138860"/>
                </a:lnTo>
                <a:lnTo>
                  <a:pt x="41640" y="3138860"/>
                </a:lnTo>
                <a:close/>
                <a:moveTo>
                  <a:pt x="426849" y="2813544"/>
                </a:moveTo>
                <a:lnTo>
                  <a:pt x="6513824" y="2813544"/>
                </a:lnTo>
                <a:cubicBezTo>
                  <a:pt x="6726569" y="2813544"/>
                  <a:pt x="6899032" y="2959193"/>
                  <a:pt x="6899032" y="3138860"/>
                </a:cubicBezTo>
                <a:lnTo>
                  <a:pt x="6899031" y="3138860"/>
                </a:lnTo>
                <a:cubicBezTo>
                  <a:pt x="6899031" y="3318527"/>
                  <a:pt x="6726567" y="3464176"/>
                  <a:pt x="6513823" y="3464176"/>
                </a:cubicBezTo>
                <a:lnTo>
                  <a:pt x="426849" y="3464175"/>
                </a:lnTo>
                <a:cubicBezTo>
                  <a:pt x="240698" y="3464175"/>
                  <a:pt x="85386" y="3352663"/>
                  <a:pt x="49467" y="3204422"/>
                </a:cubicBezTo>
                <a:lnTo>
                  <a:pt x="41642" y="3138860"/>
                </a:lnTo>
                <a:lnTo>
                  <a:pt x="49467" y="3073298"/>
                </a:lnTo>
                <a:cubicBezTo>
                  <a:pt x="85386" y="2925057"/>
                  <a:pt x="240698" y="2813544"/>
                  <a:pt x="426849" y="2813544"/>
                </a:cubicBezTo>
                <a:close/>
                <a:moveTo>
                  <a:pt x="385208" y="2110158"/>
                </a:moveTo>
                <a:lnTo>
                  <a:pt x="5951630" y="2110158"/>
                </a:lnTo>
                <a:cubicBezTo>
                  <a:pt x="6164375" y="2110158"/>
                  <a:pt x="6336838" y="2255807"/>
                  <a:pt x="6336838" y="2435474"/>
                </a:cubicBezTo>
                <a:lnTo>
                  <a:pt x="6336837" y="2435474"/>
                </a:lnTo>
                <a:cubicBezTo>
                  <a:pt x="6336837" y="2615141"/>
                  <a:pt x="6164373" y="2760790"/>
                  <a:pt x="5951629" y="2760790"/>
                </a:cubicBezTo>
                <a:lnTo>
                  <a:pt x="385208" y="2760789"/>
                </a:lnTo>
                <a:cubicBezTo>
                  <a:pt x="225649" y="2760789"/>
                  <a:pt x="88749" y="2678862"/>
                  <a:pt x="30271" y="2562101"/>
                </a:cubicBezTo>
                <a:lnTo>
                  <a:pt x="0" y="2435474"/>
                </a:lnTo>
                <a:lnTo>
                  <a:pt x="30271" y="2308846"/>
                </a:lnTo>
                <a:cubicBezTo>
                  <a:pt x="88749" y="2192086"/>
                  <a:pt x="225649" y="2110158"/>
                  <a:pt x="385208" y="2110158"/>
                </a:cubicBezTo>
                <a:close/>
                <a:moveTo>
                  <a:pt x="385209" y="1406773"/>
                </a:moveTo>
                <a:lnTo>
                  <a:pt x="5181214" y="1406773"/>
                </a:lnTo>
                <a:cubicBezTo>
                  <a:pt x="5393958" y="1406773"/>
                  <a:pt x="5566422" y="1552421"/>
                  <a:pt x="5566422" y="1732088"/>
                </a:cubicBezTo>
                <a:lnTo>
                  <a:pt x="5566421" y="1732088"/>
                </a:lnTo>
                <a:cubicBezTo>
                  <a:pt x="5566421" y="1911755"/>
                  <a:pt x="5393957" y="2057404"/>
                  <a:pt x="5181213" y="2057404"/>
                </a:cubicBezTo>
                <a:lnTo>
                  <a:pt x="385209" y="2057403"/>
                </a:lnTo>
                <a:cubicBezTo>
                  <a:pt x="225650" y="2057403"/>
                  <a:pt x="88750" y="1975476"/>
                  <a:pt x="30273" y="1858715"/>
                </a:cubicBezTo>
                <a:lnTo>
                  <a:pt x="1" y="1732088"/>
                </a:lnTo>
                <a:lnTo>
                  <a:pt x="30273" y="1605461"/>
                </a:lnTo>
                <a:cubicBezTo>
                  <a:pt x="88750" y="1488700"/>
                  <a:pt x="225650" y="1406773"/>
                  <a:pt x="385209" y="1406773"/>
                </a:cubicBezTo>
                <a:close/>
                <a:moveTo>
                  <a:pt x="385211" y="703386"/>
                </a:moveTo>
                <a:lnTo>
                  <a:pt x="4015183" y="703386"/>
                </a:lnTo>
                <a:cubicBezTo>
                  <a:pt x="4227928" y="703386"/>
                  <a:pt x="4400391" y="849035"/>
                  <a:pt x="4400391" y="1028702"/>
                </a:cubicBezTo>
                <a:lnTo>
                  <a:pt x="4400390" y="1028702"/>
                </a:lnTo>
                <a:cubicBezTo>
                  <a:pt x="4400390" y="1208369"/>
                  <a:pt x="4227927" y="1354018"/>
                  <a:pt x="4015182" y="1354018"/>
                </a:cubicBezTo>
                <a:lnTo>
                  <a:pt x="385211" y="1354018"/>
                </a:lnTo>
                <a:cubicBezTo>
                  <a:pt x="225651" y="1354018"/>
                  <a:pt x="88751" y="1272090"/>
                  <a:pt x="30274" y="1155329"/>
                </a:cubicBezTo>
                <a:lnTo>
                  <a:pt x="2" y="1028702"/>
                </a:lnTo>
                <a:lnTo>
                  <a:pt x="30274" y="902075"/>
                </a:lnTo>
                <a:cubicBezTo>
                  <a:pt x="88751" y="785314"/>
                  <a:pt x="225651" y="703386"/>
                  <a:pt x="385211" y="703386"/>
                </a:cubicBezTo>
                <a:close/>
                <a:moveTo>
                  <a:pt x="385208" y="0"/>
                </a:moveTo>
                <a:lnTo>
                  <a:pt x="3057371" y="0"/>
                </a:lnTo>
                <a:cubicBezTo>
                  <a:pt x="3270116" y="0"/>
                  <a:pt x="3442580" y="145649"/>
                  <a:pt x="3442580" y="325317"/>
                </a:cubicBezTo>
                <a:lnTo>
                  <a:pt x="3442578" y="325317"/>
                </a:lnTo>
                <a:cubicBezTo>
                  <a:pt x="3442578" y="504984"/>
                  <a:pt x="3270115" y="650632"/>
                  <a:pt x="3057371" y="650632"/>
                </a:cubicBezTo>
                <a:lnTo>
                  <a:pt x="385208" y="650632"/>
                </a:lnTo>
                <a:cubicBezTo>
                  <a:pt x="225649" y="650632"/>
                  <a:pt x="88749" y="568704"/>
                  <a:pt x="30272" y="451943"/>
                </a:cubicBezTo>
                <a:lnTo>
                  <a:pt x="0" y="325316"/>
                </a:lnTo>
                <a:lnTo>
                  <a:pt x="30272" y="198689"/>
                </a:lnTo>
                <a:cubicBezTo>
                  <a:pt x="88749" y="81928"/>
                  <a:pt x="225649" y="0"/>
                  <a:pt x="385208" y="0"/>
                </a:cubicBez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4634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E51708-3F09-D482-61D2-7081D41151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788223D-D14D-50F8-7705-9321962049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FC8F8C-DF0F-8841-9A22-3928AC9570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5963C0-FA52-F744-E9A1-C5B3D04FA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4DBAAA-E22E-CA15-7493-7BCFC96FA6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173406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Рисунок 11">
            <a:extLst>
              <a:ext uri="{FF2B5EF4-FFF2-40B4-BE49-F238E27FC236}">
                <a16:creationId xmlns:a16="http://schemas.microsoft.com/office/drawing/2014/main" id="{D068E1CF-B2C8-B8B4-4BA5-D37048FCD77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336984" y="1510506"/>
            <a:ext cx="4632325" cy="3836988"/>
          </a:xfrm>
          <a:prstGeom prst="roundRect">
            <a:avLst/>
          </a:pr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573985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icture Placeholder 4"/>
          <p:cNvSpPr>
            <a:spLocks noGrp="1"/>
          </p:cNvSpPr>
          <p:nvPr>
            <p:ph type="pic" sz="quarter" idx="10"/>
          </p:nvPr>
        </p:nvSpPr>
        <p:spPr>
          <a:xfrm>
            <a:off x="-1" y="-1"/>
            <a:ext cx="5561216" cy="6858000"/>
          </a:xfrm>
          <a:custGeom>
            <a:avLst/>
            <a:gdLst>
              <a:gd name="connsiteX0" fmla="*/ 5302611 w 6762750"/>
              <a:gd name="connsiteY0" fmla="*/ 0 h 6858000"/>
              <a:gd name="connsiteX1" fmla="*/ 6762750 w 6762750"/>
              <a:gd name="connsiteY1" fmla="*/ 0 h 6858000"/>
              <a:gd name="connsiteX2" fmla="*/ 6762750 w 6762750"/>
              <a:gd name="connsiteY2" fmla="*/ 6858000 h 6858000"/>
              <a:gd name="connsiteX3" fmla="*/ 5302611 w 6762750"/>
              <a:gd name="connsiteY3" fmla="*/ 6858000 h 6858000"/>
              <a:gd name="connsiteX4" fmla="*/ 3688773 w 6762750"/>
              <a:gd name="connsiteY4" fmla="*/ 0 h 6858000"/>
              <a:gd name="connsiteX5" fmla="*/ 5148912 w 6762750"/>
              <a:gd name="connsiteY5" fmla="*/ 0 h 6858000"/>
              <a:gd name="connsiteX6" fmla="*/ 5148912 w 6762750"/>
              <a:gd name="connsiteY6" fmla="*/ 6858000 h 6858000"/>
              <a:gd name="connsiteX7" fmla="*/ 3688773 w 6762750"/>
              <a:gd name="connsiteY7" fmla="*/ 6858000 h 6858000"/>
              <a:gd name="connsiteX8" fmla="*/ 0 w 6762750"/>
              <a:gd name="connsiteY8" fmla="*/ 0 h 6858000"/>
              <a:gd name="connsiteX9" fmla="*/ 3535074 w 6762750"/>
              <a:gd name="connsiteY9" fmla="*/ 0 h 6858000"/>
              <a:gd name="connsiteX10" fmla="*/ 3535074 w 6762750"/>
              <a:gd name="connsiteY10" fmla="*/ 6858000 h 6858000"/>
              <a:gd name="connsiteX11" fmla="*/ 0 w 6762750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62750" h="6858000">
                <a:moveTo>
                  <a:pt x="5302611" y="0"/>
                </a:moveTo>
                <a:lnTo>
                  <a:pt x="6762750" y="0"/>
                </a:lnTo>
                <a:lnTo>
                  <a:pt x="6762750" y="6858000"/>
                </a:lnTo>
                <a:lnTo>
                  <a:pt x="5302611" y="6858000"/>
                </a:lnTo>
                <a:close/>
                <a:moveTo>
                  <a:pt x="3688773" y="0"/>
                </a:moveTo>
                <a:lnTo>
                  <a:pt x="5148912" y="0"/>
                </a:lnTo>
                <a:lnTo>
                  <a:pt x="5148912" y="6858000"/>
                </a:lnTo>
                <a:lnTo>
                  <a:pt x="3688773" y="6858000"/>
                </a:lnTo>
                <a:close/>
                <a:moveTo>
                  <a:pt x="0" y="0"/>
                </a:moveTo>
                <a:lnTo>
                  <a:pt x="3535074" y="0"/>
                </a:lnTo>
                <a:lnTo>
                  <a:pt x="3535074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78085415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5253644" cy="6858000"/>
          </a:xfrm>
          <a:custGeom>
            <a:avLst/>
            <a:gdLst>
              <a:gd name="connsiteX0" fmla="*/ 0 w 5979886"/>
              <a:gd name="connsiteY0" fmla="*/ 0 h 6858000"/>
              <a:gd name="connsiteX1" fmla="*/ 5979886 w 5979886"/>
              <a:gd name="connsiteY1" fmla="*/ 0 h 6858000"/>
              <a:gd name="connsiteX2" fmla="*/ 5979886 w 5979886"/>
              <a:gd name="connsiteY2" fmla="*/ 6858000 h 6858000"/>
              <a:gd name="connsiteX3" fmla="*/ 0 w 597988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979886" h="6858000">
                <a:moveTo>
                  <a:pt x="0" y="0"/>
                </a:moveTo>
                <a:lnTo>
                  <a:pt x="5979886" y="0"/>
                </a:lnTo>
                <a:lnTo>
                  <a:pt x="5979886" y="6858000"/>
                </a:lnTo>
                <a:lnTo>
                  <a:pt x="0" y="6858000"/>
                </a:lnTo>
                <a:close/>
              </a:path>
            </a:pathLst>
          </a:custGeom>
          <a:pattFill prst="pct80">
            <a:fgClr>
              <a:schemeClr val="tx1">
                <a:lumMod val="50000"/>
                <a:lumOff val="50000"/>
              </a:schemeClr>
            </a:fgClr>
            <a:bgClr>
              <a:schemeClr val="bg1"/>
            </a:bgClr>
          </a:pattFill>
        </p:spPr>
        <p:txBody>
          <a:bodyPr wrap="square">
            <a:noAutofit/>
          </a:bodyPr>
          <a:lstStyle/>
          <a:p>
            <a:endParaRPr lang="id-ID"/>
          </a:p>
        </p:txBody>
      </p:sp>
    </p:spTree>
    <p:extLst>
      <p:ext uri="{BB962C8B-B14F-4D97-AF65-F5344CB8AC3E}">
        <p14:creationId xmlns:p14="http://schemas.microsoft.com/office/powerpoint/2010/main" val="39745235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>
            <a:spLocks noGrp="1"/>
          </p:cNvSpPr>
          <p:nvPr>
            <p:ph type="pic" idx="2"/>
          </p:nvPr>
        </p:nvSpPr>
        <p:spPr>
          <a:xfrm>
            <a:off x="6801176" y="1419659"/>
            <a:ext cx="4047278" cy="4018684"/>
          </a:xfrm>
          <a:prstGeom prst="ellipse">
            <a:avLst/>
          </a:prstGeom>
          <a:solidFill>
            <a:srgbClr val="FCEBD4"/>
          </a:solidFill>
          <a:ln>
            <a:noFill/>
          </a:ln>
        </p:spPr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-2020437" y="2724549"/>
            <a:ext cx="120650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600"/>
              <a:buFont typeface="Georgia"/>
              <a:buNone/>
              <a:defRPr sz="96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0261213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текстом1">
  <p:cSld name="Рисунок с текстом1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>
            <a:spLocks noGrp="1"/>
          </p:cNvSpPr>
          <p:nvPr>
            <p:ph type="pic" idx="2"/>
          </p:nvPr>
        </p:nvSpPr>
        <p:spPr>
          <a:xfrm>
            <a:off x="0" y="0"/>
            <a:ext cx="4359965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6959538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Normal Center">
  <p:cSld name="5_Normal Center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11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821885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олько заголовок">
  <p:cSld name="Только заголовок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2"/>
          <p:cNvSpPr txBox="1">
            <a:spLocks noGrp="1"/>
          </p:cNvSpPr>
          <p:nvPr>
            <p:ph type="title"/>
          </p:nvPr>
        </p:nvSpPr>
        <p:spPr>
          <a:xfrm>
            <a:off x="959644" y="42227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31" name="Google Shape;31;p12"/>
          <p:cNvSpPr>
            <a:spLocks noGrp="1"/>
          </p:cNvSpPr>
          <p:nvPr>
            <p:ph type="pic" idx="2"/>
          </p:nvPr>
        </p:nvSpPr>
        <p:spPr>
          <a:xfrm>
            <a:off x="960438" y="2028825"/>
            <a:ext cx="4632325" cy="3836988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18910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 full">
  <p:cSld name="1_image full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4"/>
          <p:cNvSpPr>
            <a:spLocks noGrp="1"/>
          </p:cNvSpPr>
          <p:nvPr>
            <p:ph type="pic" idx="2"/>
          </p:nvPr>
        </p:nvSpPr>
        <p:spPr>
          <a:xfrm>
            <a:off x="0" y="1"/>
            <a:ext cx="12192000" cy="6857999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9721135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нтакты с рисунком">
  <p:cSld name="контакты с рисунком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5"/>
          <p:cNvSpPr>
            <a:spLocks noGrp="1"/>
          </p:cNvSpPr>
          <p:nvPr>
            <p:ph type="pic" idx="2"/>
          </p:nvPr>
        </p:nvSpPr>
        <p:spPr>
          <a:xfrm>
            <a:off x="1" y="0"/>
            <a:ext cx="6389225" cy="6858000"/>
          </a:xfrm>
          <a:prstGeom prst="rect">
            <a:avLst/>
          </a:prstGeom>
          <a:noFill/>
          <a:ln>
            <a:noFill/>
          </a:ln>
        </p:spPr>
      </p:sp>
      <p:sp>
        <p:nvSpPr>
          <p:cNvPr id="38" name="Google Shape;38;p15"/>
          <p:cNvSpPr txBox="1">
            <a:spLocks noGrp="1"/>
          </p:cNvSpPr>
          <p:nvPr>
            <p:ph type="ctrTitle"/>
          </p:nvPr>
        </p:nvSpPr>
        <p:spPr>
          <a:xfrm>
            <a:off x="7160871" y="1350084"/>
            <a:ext cx="9144000" cy="7320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400"/>
              <a:buFont typeface="Georgia"/>
              <a:buNone/>
              <a:defRPr sz="4400">
                <a:solidFill>
                  <a:schemeClr val="lt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15"/>
          <p:cNvSpPr txBox="1">
            <a:spLocks noGrp="1"/>
          </p:cNvSpPr>
          <p:nvPr>
            <p:ph type="subTitle" idx="1"/>
          </p:nvPr>
        </p:nvSpPr>
        <p:spPr>
          <a:xfrm>
            <a:off x="7160871" y="1988998"/>
            <a:ext cx="9144000" cy="287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1200"/>
              <a:buNone/>
              <a:defRPr sz="1200">
                <a:solidFill>
                  <a:schemeClr val="accent1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625106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5="http://schemas.microsoft.com/office/powerpoint/2012/main" xmlns:ahyp="http://schemas.microsoft.com/office/drawing/2018/hyperlinkcolor">
      <p:transition spd="slow">
        <p:fade/>
      </p:transition>
    </mc:Fallback>
  </mc:AlternateContent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  <p15:guide id="3" orient="horz" pos="3888">
          <p15:clr>
            <a:srgbClr val="FBAE40"/>
          </p15:clr>
        </p15:guide>
        <p15:guide id="4" orient="horz" pos="432">
          <p15:clr>
            <a:srgbClr val="FBAE40"/>
          </p15:clr>
        </p15:guide>
        <p15:guide id="5" pos="384">
          <p15:clr>
            <a:srgbClr val="FBAE40"/>
          </p15:clr>
        </p15:guide>
        <p15:guide id="6" pos="7296">
          <p15:clr>
            <a:srgbClr val="FBAE40"/>
          </p15:clr>
        </p15:guide>
        <p15:guide id="7" orient="horz" pos="4032">
          <p15:clr>
            <a:srgbClr val="FBAE4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ый слайд" type="title">
  <p:cSld name="Титульный слайд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1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43" name="Google Shape;43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15031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A5F849-6266-F78F-445B-09BF1BD592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BDD40D-EF93-2A13-7296-5BC216339A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4F249-689D-029A-BB81-B062B8CBE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C9AD96-A88A-F0F3-F11F-E6ACB78D54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503D57-F559-0D31-5C20-D763BF411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144007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объект" type="obj">
  <p:cSld name="Заголовок и объект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1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1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1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9864036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раздела" type="secHead">
  <p:cSld name="Заголовок раздела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1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Georgia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1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59D8C"/>
              </a:buClr>
              <a:buSzPts val="2400"/>
              <a:buNone/>
              <a:defRPr sz="2400">
                <a:solidFill>
                  <a:srgbClr val="F59D8C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2000"/>
              <a:buNone/>
              <a:defRPr sz="2000">
                <a:solidFill>
                  <a:srgbClr val="F59D8C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800"/>
              <a:buNone/>
              <a:defRPr sz="1800">
                <a:solidFill>
                  <a:srgbClr val="F59D8C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F59D8C"/>
              </a:buClr>
              <a:buSzPts val="1600"/>
              <a:buNone/>
              <a:defRPr sz="1600">
                <a:solidFill>
                  <a:srgbClr val="F59D8C"/>
                </a:solidFill>
              </a:defRPr>
            </a:lvl9pPr>
          </a:lstStyle>
          <a:p>
            <a:endParaRPr/>
          </a:p>
        </p:txBody>
      </p:sp>
      <p:sp>
        <p:nvSpPr>
          <p:cNvPr id="55" name="Google Shape;55;p1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7" name="Google Shape;57;p1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80359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Два объекта" type="twoObj">
  <p:cSld name="Два объекта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1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1" name="Google Shape;61;p1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2" name="Google Shape;62;p1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2098449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Сравнение" type="twoTxTwoObj">
  <p:cSld name="Сравнение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2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68" name="Google Shape;68;p2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2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0" name="Google Shape;70;p2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850054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Только заголовок" type="titleOnly">
  <p:cSld name="1_Только заголовок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2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2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2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2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2021544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Только заголовок">
  <p:cSld name="4_Только заголовок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2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9569159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Только заголовок">
  <p:cSld name="2_Только заголовок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2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95" name="Google Shape;95;p24"/>
          <p:cNvSpPr>
            <a:spLocks noGrp="1"/>
          </p:cNvSpPr>
          <p:nvPr>
            <p:ph type="pic" idx="2"/>
          </p:nvPr>
        </p:nvSpPr>
        <p:spPr>
          <a:xfrm>
            <a:off x="0" y="2212975"/>
            <a:ext cx="303702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6" name="Google Shape;96;p24"/>
          <p:cNvSpPr>
            <a:spLocks noGrp="1"/>
          </p:cNvSpPr>
          <p:nvPr>
            <p:ph type="pic" idx="3"/>
          </p:nvPr>
        </p:nvSpPr>
        <p:spPr>
          <a:xfrm>
            <a:off x="3047585" y="2212975"/>
            <a:ext cx="2991886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7" name="Google Shape;97;p24"/>
          <p:cNvSpPr>
            <a:spLocks noGrp="1"/>
          </p:cNvSpPr>
          <p:nvPr>
            <p:ph type="pic" idx="4"/>
          </p:nvPr>
        </p:nvSpPr>
        <p:spPr>
          <a:xfrm>
            <a:off x="6063284" y="2212975"/>
            <a:ext cx="3100594" cy="2438400"/>
          </a:xfrm>
          <a:prstGeom prst="rect">
            <a:avLst/>
          </a:prstGeom>
          <a:noFill/>
          <a:ln>
            <a:noFill/>
          </a:ln>
        </p:spPr>
      </p:sp>
      <p:sp>
        <p:nvSpPr>
          <p:cNvPr id="98" name="Google Shape;98;p24"/>
          <p:cNvSpPr>
            <a:spLocks noGrp="1"/>
          </p:cNvSpPr>
          <p:nvPr>
            <p:ph type="pic" idx="5"/>
          </p:nvPr>
        </p:nvSpPr>
        <p:spPr>
          <a:xfrm>
            <a:off x="9163878" y="2212975"/>
            <a:ext cx="3028122" cy="24384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4874522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Объект с подписью" type="objTx">
  <p:cSld name="Объект с подписью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2" name="Google Shape;102;p2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03" name="Google Shape;103;p2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2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1768590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Рисунок с подписью" type="picTx">
  <p:cSld name="Рисунок с подписью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2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8756001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Заголовок и вертикальный текст" type="vertTx">
  <p:cSld name="Заголовок и вертикальный текст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2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2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959235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2BBF7B8-F85B-E5CD-BDD3-31A986A018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8BAADB-964B-FD4D-7C2A-192BD2A419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4A4996C-384B-14A4-6585-B1AA3487C0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5FCE80-D87F-D684-7988-58A84C1B39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A1604CA-530A-7C12-EBB2-5CDEDCB664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D26A5E-9237-30B3-89AD-78CC50718E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6425779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Вертикальный заголовок и текст" type="vertTitleAndTx">
  <p:cSld name="Вертикальный заголовок и текст"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2" name="Google Shape;122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2480246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Титульник 3">
  <p:cSld name="Титульник 3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31"/>
          <p:cNvSpPr>
            <a:spLocks noGrp="1"/>
          </p:cNvSpPr>
          <p:nvPr>
            <p:ph type="pic" idx="2"/>
          </p:nvPr>
        </p:nvSpPr>
        <p:spPr>
          <a:xfrm>
            <a:off x="0" y="0"/>
            <a:ext cx="6270772" cy="6858000"/>
          </a:xfrm>
          <a:prstGeom prst="rect">
            <a:avLst/>
          </a:prstGeom>
          <a:solidFill>
            <a:srgbClr val="D8D8D8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1194548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lide 7">
  <p:cSld name="Slide 7"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32"/>
          <p:cNvSpPr>
            <a:spLocks noGrp="1"/>
          </p:cNvSpPr>
          <p:nvPr>
            <p:ph type="pic" idx="2"/>
          </p:nvPr>
        </p:nvSpPr>
        <p:spPr>
          <a:xfrm>
            <a:off x="-430856" y="2100405"/>
            <a:ext cx="6602921" cy="4147737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00826447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2">
  <p:cSld name="Image 2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33"/>
          <p:cNvSpPr>
            <a:spLocks noGrp="1"/>
          </p:cNvSpPr>
          <p:nvPr>
            <p:ph type="pic" idx="2"/>
          </p:nvPr>
        </p:nvSpPr>
        <p:spPr>
          <a:xfrm>
            <a:off x="1" y="0"/>
            <a:ext cx="6781046" cy="685800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834425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Center">
  <p:cSld name="4_Normal Center"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34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34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42" name="Google Shape;142;p34"/>
          <p:cNvSpPr>
            <a:spLocks noGrp="1"/>
          </p:cNvSpPr>
          <p:nvPr>
            <p:ph type="pic" idx="2"/>
          </p:nvPr>
        </p:nvSpPr>
        <p:spPr>
          <a:xfrm>
            <a:off x="7280627" y="2432843"/>
            <a:ext cx="3825875" cy="247967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3289097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1">
  <p:cSld name="команда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35"/>
          <p:cNvSpPr>
            <a:spLocks noGrp="1"/>
          </p:cNvSpPr>
          <p:nvPr>
            <p:ph type="pic" idx="2"/>
          </p:nvPr>
        </p:nvSpPr>
        <p:spPr>
          <a:xfrm>
            <a:off x="202254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5" name="Google Shape;145;p35"/>
          <p:cNvSpPr>
            <a:spLocks noGrp="1"/>
          </p:cNvSpPr>
          <p:nvPr>
            <p:ph type="pic" idx="3"/>
          </p:nvPr>
        </p:nvSpPr>
        <p:spPr>
          <a:xfrm>
            <a:off x="4825382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6" name="Google Shape;146;p35"/>
          <p:cNvSpPr>
            <a:spLocks noGrp="1"/>
          </p:cNvSpPr>
          <p:nvPr>
            <p:ph type="pic" idx="4"/>
          </p:nvPr>
        </p:nvSpPr>
        <p:spPr>
          <a:xfrm>
            <a:off x="7628217" y="21733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47" name="Google Shape;147;p35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35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7629904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2">
  <p:cSld name="Команда 2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6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1" name="Google Shape;151;p36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2" name="Google Shape;152;p36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3" name="Google Shape;153;p36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ellipse">
            <a:avLst/>
          </a:prstGeom>
          <a:noFill/>
          <a:ln>
            <a:noFill/>
          </a:ln>
        </p:spPr>
      </p:sp>
      <p:sp>
        <p:nvSpPr>
          <p:cNvPr id="154" name="Google Shape;154;p36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Georgia"/>
              <a:buNone/>
              <a:defRPr sz="32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36"/>
          <p:cNvSpPr txBox="1">
            <a:spLocks noGrp="1"/>
          </p:cNvSpPr>
          <p:nvPr>
            <p:ph type="body" idx="1"/>
          </p:nvPr>
        </p:nvSpPr>
        <p:spPr>
          <a:xfrm>
            <a:off x="470455" y="928942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8AF95"/>
              </a:buClr>
              <a:buSzPts val="1600"/>
              <a:buNone/>
              <a:defRPr sz="1600">
                <a:solidFill>
                  <a:srgbClr val="F8AF95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39168392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3">
  <p:cSld name="команда3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7"/>
          <p:cNvSpPr>
            <a:spLocks noGrp="1"/>
          </p:cNvSpPr>
          <p:nvPr>
            <p:ph type="pic" idx="2"/>
          </p:nvPr>
        </p:nvSpPr>
        <p:spPr>
          <a:xfrm>
            <a:off x="1224186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8" name="Google Shape;158;p37"/>
          <p:cNvSpPr>
            <a:spLocks noGrp="1"/>
          </p:cNvSpPr>
          <p:nvPr>
            <p:ph type="pic" idx="3"/>
          </p:nvPr>
        </p:nvSpPr>
        <p:spPr>
          <a:xfrm>
            <a:off x="3781803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59" name="Google Shape;159;p37"/>
          <p:cNvSpPr>
            <a:spLocks noGrp="1"/>
          </p:cNvSpPr>
          <p:nvPr>
            <p:ph type="pic" idx="4"/>
          </p:nvPr>
        </p:nvSpPr>
        <p:spPr>
          <a:xfrm>
            <a:off x="8918455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0" name="Google Shape;160;p37"/>
          <p:cNvSpPr>
            <a:spLocks noGrp="1"/>
          </p:cNvSpPr>
          <p:nvPr>
            <p:ph type="pic" idx="5"/>
          </p:nvPr>
        </p:nvSpPr>
        <p:spPr>
          <a:xfrm>
            <a:off x="6339420" y="2478156"/>
            <a:ext cx="2160000" cy="216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sp>
        <p:nvSpPr>
          <p:cNvPr id="161" name="Google Shape;161;p37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7"/>
          <p:cNvSpPr txBox="1">
            <a:spLocks noGrp="1"/>
          </p:cNvSpPr>
          <p:nvPr>
            <p:ph type="body" idx="1"/>
          </p:nvPr>
        </p:nvSpPr>
        <p:spPr>
          <a:xfrm>
            <a:off x="470455" y="981950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3635280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команда 4">
  <p:cSld name="команда 4"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8"/>
          <p:cNvSpPr>
            <a:spLocks noGrp="1"/>
          </p:cNvSpPr>
          <p:nvPr>
            <p:ph type="pic" idx="2"/>
          </p:nvPr>
        </p:nvSpPr>
        <p:spPr>
          <a:xfrm>
            <a:off x="1613777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5" name="Google Shape;165;p38"/>
          <p:cNvSpPr>
            <a:spLocks noGrp="1"/>
          </p:cNvSpPr>
          <p:nvPr>
            <p:ph type="pic" idx="3"/>
          </p:nvPr>
        </p:nvSpPr>
        <p:spPr>
          <a:xfrm>
            <a:off x="5327650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6" name="Google Shape;166;p38"/>
          <p:cNvSpPr>
            <a:spLocks noGrp="1"/>
          </p:cNvSpPr>
          <p:nvPr>
            <p:ph type="pic" idx="4"/>
          </p:nvPr>
        </p:nvSpPr>
        <p:spPr>
          <a:xfrm>
            <a:off x="9041523" y="2052943"/>
            <a:ext cx="1536700" cy="1508579"/>
          </a:xfrm>
          <a:prstGeom prst="ellipse">
            <a:avLst/>
          </a:prstGeom>
          <a:solidFill>
            <a:schemeClr val="lt1"/>
          </a:solidFill>
          <a:ln w="1397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992479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Normal 3 placeholder">
  <p:cSld name="4_Normal 3 placeholder"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39"/>
          <p:cNvSpPr txBox="1">
            <a:spLocks noGrp="1"/>
          </p:cNvSpPr>
          <p:nvPr>
            <p:ph type="title"/>
          </p:nvPr>
        </p:nvSpPr>
        <p:spPr>
          <a:xfrm>
            <a:off x="470455" y="458073"/>
            <a:ext cx="11357112" cy="5625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Font typeface="Georgia"/>
              <a:buNone/>
              <a:defRPr sz="4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9"/>
          <p:cNvSpPr txBox="1">
            <a:spLocks noGrp="1"/>
          </p:cNvSpPr>
          <p:nvPr>
            <p:ph type="body" idx="1"/>
          </p:nvPr>
        </p:nvSpPr>
        <p:spPr>
          <a:xfrm>
            <a:off x="470455" y="968698"/>
            <a:ext cx="11357112" cy="436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0" name="Google Shape;170;p39"/>
          <p:cNvSpPr>
            <a:spLocks noGrp="1"/>
          </p:cNvSpPr>
          <p:nvPr>
            <p:ph type="pic" idx="2"/>
          </p:nvPr>
        </p:nvSpPr>
        <p:spPr>
          <a:xfrm>
            <a:off x="0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1" name="Google Shape;171;p39"/>
          <p:cNvSpPr>
            <a:spLocks noGrp="1"/>
          </p:cNvSpPr>
          <p:nvPr>
            <p:ph type="pic" idx="3"/>
          </p:nvPr>
        </p:nvSpPr>
        <p:spPr>
          <a:xfrm>
            <a:off x="8217877" y="2584021"/>
            <a:ext cx="3974123" cy="2759661"/>
          </a:xfrm>
          <a:prstGeom prst="rect">
            <a:avLst/>
          </a:prstGeom>
          <a:solidFill>
            <a:srgbClr val="F2F2F2"/>
          </a:solidFill>
          <a:ln>
            <a:noFill/>
          </a:ln>
        </p:spPr>
      </p:sp>
      <p:sp>
        <p:nvSpPr>
          <p:cNvPr id="172" name="Google Shape;172;p39"/>
          <p:cNvSpPr/>
          <p:nvPr/>
        </p:nvSpPr>
        <p:spPr>
          <a:xfrm>
            <a:off x="3974123" y="2584020"/>
            <a:ext cx="4243754" cy="2759661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lt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val="8037273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840D9-FAFF-92F1-5A72-413ED78790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8C2F66-FB1E-6F44-EE8D-E6F9F5C3CD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188AEA-213B-A0C6-1779-C74358A41D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732D6C5-C364-437D-8E2C-DFD153C1B9D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2FF8D6-2707-C31A-7B5D-20351019F13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A4E21DF-A87D-F438-E1CB-3926136B8F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2C2E0AF-793E-51B6-1D22-02F9EAE084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944E4E-B818-4880-EC9F-1B3FAB880B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071448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4_Custom Layout">
  <p:cSld name="14_Custom Layout">
    <p:bg>
      <p:bgPr>
        <a:solidFill>
          <a:schemeClr val="accent1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5" name="Google Shape;175;p40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76" name="Google Shape;176;p40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824181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5_Custom Layout">
  <p:cSld name="15_Custom Layout">
    <p:bg>
      <p:bgPr>
        <a:solidFill>
          <a:schemeClr val="accent4"/>
        </a:solidFill>
        <a:effectLst/>
      </p:bgPr>
    </p:bg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79" name="Google Shape;179;p41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0" name="Google Shape;180;p41"/>
          <p:cNvSpPr txBox="1">
            <a:spLocks noGrp="1"/>
          </p:cNvSpPr>
          <p:nvPr>
            <p:ph type="title"/>
          </p:nvPr>
        </p:nvSpPr>
        <p:spPr>
          <a:xfrm>
            <a:off x="1596571" y="2389412"/>
            <a:ext cx="4187371" cy="1783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400"/>
              <a:buFont typeface="Georgia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41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962126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7_Custom Layout">
  <p:cSld name="17_Custom Layout">
    <p:bg>
      <p:bgPr>
        <a:solidFill>
          <a:schemeClr val="accent3"/>
        </a:soli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4" name="Google Shape;184;p42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5" name="Google Shape;185;p42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620479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6_Custom Layout">
  <p:cSld name="16_Custom Layout">
    <p:bg>
      <p:bgPr>
        <a:solidFill>
          <a:schemeClr val="dk1"/>
        </a:solidFill>
        <a:effectLst/>
      </p:bgPr>
    </p:bg>
    <p:spTree>
      <p:nvGrpSpPr>
        <p:cNvPr id="1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Google Shape;18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  <p:sp>
        <p:nvSpPr>
          <p:cNvPr id="188" name="Google Shape;188;p43"/>
          <p:cNvSpPr>
            <a:spLocks noGrp="1"/>
          </p:cNvSpPr>
          <p:nvPr>
            <p:ph type="pic" idx="2"/>
          </p:nvPr>
        </p:nvSpPr>
        <p:spPr>
          <a:xfrm>
            <a:off x="4773750" y="-2025910"/>
            <a:ext cx="9089318" cy="9089318"/>
          </a:xfrm>
          <a:prstGeom prst="ellipse">
            <a:avLst/>
          </a:prstGeom>
          <a:gradFill>
            <a:gsLst>
              <a:gs pos="0">
                <a:srgbClr val="D8D8D8"/>
              </a:gs>
              <a:gs pos="99000">
                <a:srgbClr val="BFBFBF"/>
              </a:gs>
              <a:gs pos="100000">
                <a:srgbClr val="BFBFBF"/>
              </a:gs>
            </a:gsLst>
            <a:lin ang="5400000" scaled="0"/>
          </a:gradFill>
          <a:ln>
            <a:noFill/>
          </a:ln>
        </p:spPr>
      </p:sp>
      <p:sp>
        <p:nvSpPr>
          <p:cNvPr id="189" name="Google Shape;189;p43"/>
          <p:cNvSpPr txBox="1">
            <a:spLocks noGrp="1"/>
          </p:cNvSpPr>
          <p:nvPr>
            <p:ph type="body" idx="1"/>
          </p:nvPr>
        </p:nvSpPr>
        <p:spPr>
          <a:xfrm>
            <a:off x="1596572" y="471526"/>
            <a:ext cx="3006425" cy="91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8575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 b="0" i="1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299114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Custom Layout">
  <p:cSld name="2_Custom Layout"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44"/>
          <p:cNvSpPr>
            <a:spLocks noGrp="1"/>
          </p:cNvSpPr>
          <p:nvPr>
            <p:ph type="pic" idx="2"/>
          </p:nvPr>
        </p:nvSpPr>
        <p:spPr>
          <a:xfrm>
            <a:off x="1056908" y="892969"/>
            <a:ext cx="3624820" cy="452144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2370751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Custom Layout">
  <p:cSld name="5_Custom Layout"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45"/>
          <p:cNvSpPr>
            <a:spLocks noGrp="1"/>
          </p:cNvSpPr>
          <p:nvPr>
            <p:ph type="pic" idx="2"/>
          </p:nvPr>
        </p:nvSpPr>
        <p:spPr>
          <a:xfrm>
            <a:off x="1500070" y="1314184"/>
            <a:ext cx="4254500" cy="4291691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8981172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4">
  <p:cSld name="Abstract placeholder 14">
    <p:spTree>
      <p:nvGrpSpPr>
        <p:cNvPr id="1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46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6" name="Google Shape;196;p46"/>
          <p:cNvSpPr>
            <a:spLocks noGrp="1"/>
          </p:cNvSpPr>
          <p:nvPr>
            <p:ph type="pic" idx="2"/>
          </p:nvPr>
        </p:nvSpPr>
        <p:spPr>
          <a:xfrm>
            <a:off x="5560703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96827957"/>
      </p:ext>
    </p:extLst>
  </p:cSld>
  <p:clrMapOvr>
    <a:masterClrMapping/>
  </p:clrMapOvr>
  <p:transition spd="slow">
    <p:fade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 placeholder 15">
  <p:cSld name="Abstract placeholder 15"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47"/>
          <p:cNvSpPr/>
          <p:nvPr/>
        </p:nvSpPr>
        <p:spPr>
          <a:xfrm>
            <a:off x="4746625" y="2528888"/>
            <a:ext cx="2698750" cy="18002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199" name="Google Shape;199;p47"/>
          <p:cNvSpPr>
            <a:spLocks noGrp="1"/>
          </p:cNvSpPr>
          <p:nvPr>
            <p:ph type="pic" idx="2"/>
          </p:nvPr>
        </p:nvSpPr>
        <p:spPr>
          <a:xfrm flipH="1">
            <a:off x="7628" y="1229376"/>
            <a:ext cx="6631297" cy="4399247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474567083"/>
      </p:ext>
    </p:extLst>
  </p:cSld>
  <p:clrMapOvr>
    <a:masterClrMapping/>
  </p:clrMapOvr>
  <p:transition spd="slow">
    <p:fade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1">
  <p:cSld name="Team_Info_01"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48"/>
          <p:cNvSpPr>
            <a:spLocks noGrp="1"/>
          </p:cNvSpPr>
          <p:nvPr>
            <p:ph type="pic" idx="2"/>
          </p:nvPr>
        </p:nvSpPr>
        <p:spPr>
          <a:xfrm>
            <a:off x="899394" y="1314066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50939852"/>
      </p:ext>
    </p:extLst>
  </p:cSld>
  <p:clrMapOvr>
    <a:masterClrMapping/>
  </p:clrMapOvr>
  <p:transition spd="slow" advTm="2000">
    <p:blinds dir="vert"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eam_Info_02">
  <p:cSld name="Team_Info_0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49"/>
          <p:cNvSpPr>
            <a:spLocks noGrp="1"/>
          </p:cNvSpPr>
          <p:nvPr>
            <p:ph type="pic" idx="2"/>
          </p:nvPr>
        </p:nvSpPr>
        <p:spPr>
          <a:xfrm>
            <a:off x="5795244" y="1314065"/>
            <a:ext cx="5403773" cy="510602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630325816"/>
      </p:ext>
    </p:extLst>
  </p:cSld>
  <p:clrMapOvr>
    <a:masterClrMapping/>
  </p:clrMapOvr>
  <p:transition spd="slow" advTm="2000">
    <p:blinds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6A6AA-E30D-0589-70DA-D9A8EC50C4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0081A2D-7CDA-C3C1-71EC-8F64DF1C2F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A82A0D2-DD80-E618-F22D-7E386D37C9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5A3046-E653-0C6A-219C-2983E17D90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09077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8_Custom Layout">
  <p:cSld name="18_Custom Layout"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50"/>
          <p:cNvSpPr>
            <a:spLocks noGrp="1"/>
          </p:cNvSpPr>
          <p:nvPr>
            <p:ph type="pic" idx="2"/>
          </p:nvPr>
        </p:nvSpPr>
        <p:spPr>
          <a:xfrm>
            <a:off x="7067118" y="1269570"/>
            <a:ext cx="4382364" cy="43823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652178603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Custom Layout">
  <p:cSld name="4_Custom Layou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51"/>
          <p:cNvSpPr>
            <a:spLocks noGrp="1"/>
          </p:cNvSpPr>
          <p:nvPr>
            <p:ph type="pic" idx="2"/>
          </p:nvPr>
        </p:nvSpPr>
        <p:spPr>
          <a:xfrm>
            <a:off x="6143626" y="2"/>
            <a:ext cx="6048374" cy="6857999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0460482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5_Title Slide">
  <p:cSld name="5_Title Slide"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p52"/>
          <p:cNvSpPr>
            <a:spLocks noGrp="1"/>
          </p:cNvSpPr>
          <p:nvPr>
            <p:ph type="pic" idx="2"/>
          </p:nvPr>
        </p:nvSpPr>
        <p:spPr>
          <a:xfrm>
            <a:off x="-287217" y="290140"/>
            <a:ext cx="6899032" cy="627772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20548332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0_Title Slide">
  <p:cSld name="10_Title Slide"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53"/>
          <p:cNvSpPr>
            <a:spLocks noGrp="1"/>
          </p:cNvSpPr>
          <p:nvPr>
            <p:ph type="pic" idx="2"/>
          </p:nvPr>
        </p:nvSpPr>
        <p:spPr>
          <a:xfrm>
            <a:off x="2416971" y="-3192460"/>
            <a:ext cx="7358060" cy="7358060"/>
          </a:xfrm>
          <a:prstGeom prst="diamond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5144857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_Title Slide">
  <p:cSld name="3_Title Slide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54"/>
          <p:cNvSpPr>
            <a:spLocks noGrp="1"/>
          </p:cNvSpPr>
          <p:nvPr>
            <p:ph type="pic" idx="2"/>
          </p:nvPr>
        </p:nvSpPr>
        <p:spPr>
          <a:xfrm>
            <a:off x="-1" y="2637569"/>
            <a:ext cx="8899523" cy="4238080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063840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3 Master Layout">
  <p:cSld name="3 Master Layout">
    <p:spTree>
      <p:nvGrpSpPr>
        <p:cNvPr id="1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Google Shape;215;p55"/>
          <p:cNvSpPr>
            <a:spLocks noGrp="1"/>
          </p:cNvSpPr>
          <p:nvPr>
            <p:ph type="pic" idx="2"/>
          </p:nvPr>
        </p:nvSpPr>
        <p:spPr>
          <a:xfrm>
            <a:off x="671513" y="628650"/>
            <a:ext cx="4092575" cy="5465763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71520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Abstract_Showcase_01">
  <p:cSld name="Abstract_Showcase_01"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56"/>
          <p:cNvSpPr>
            <a:spLocks noGrp="1"/>
          </p:cNvSpPr>
          <p:nvPr>
            <p:ph type="pic" idx="2"/>
          </p:nvPr>
        </p:nvSpPr>
        <p:spPr>
          <a:xfrm flipH="1">
            <a:off x="0" y="0"/>
            <a:ext cx="6229611" cy="6341065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418646186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57"/>
          <p:cNvSpPr>
            <a:spLocks noGrp="1"/>
          </p:cNvSpPr>
          <p:nvPr>
            <p:ph type="pic" idx="2"/>
          </p:nvPr>
        </p:nvSpPr>
        <p:spPr>
          <a:xfrm>
            <a:off x="-1" y="-7"/>
            <a:ext cx="6723530" cy="685800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32267453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>
  <p:cSld name="Section Header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58"/>
          <p:cNvSpPr>
            <a:spLocks noGrp="1"/>
          </p:cNvSpPr>
          <p:nvPr>
            <p:ph type="pic" idx="2"/>
          </p:nvPr>
        </p:nvSpPr>
        <p:spPr>
          <a:xfrm>
            <a:off x="5499847" y="0"/>
            <a:ext cx="6692154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1625062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>
  <p:cSld name="Two Content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59"/>
          <p:cNvSpPr>
            <a:spLocks noGrp="1"/>
          </p:cNvSpPr>
          <p:nvPr>
            <p:ph type="pic" idx="2"/>
          </p:nvPr>
        </p:nvSpPr>
        <p:spPr>
          <a:xfrm>
            <a:off x="6344861" y="0"/>
            <a:ext cx="3525280" cy="3039035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4" name="Google Shape;224;p59"/>
          <p:cNvSpPr>
            <a:spLocks noGrp="1"/>
          </p:cNvSpPr>
          <p:nvPr>
            <p:ph type="pic" idx="3"/>
          </p:nvPr>
        </p:nvSpPr>
        <p:spPr>
          <a:xfrm>
            <a:off x="6344860" y="1949824"/>
            <a:ext cx="5693484" cy="490817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9080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7273330-13EC-D161-F23A-F0EBAD0AC1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627E5-3307-F49B-7659-3ED57439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2383E5F-8C05-FCCD-2BB6-2A779E26C1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5241922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60"/>
          <p:cNvSpPr>
            <a:spLocks noGrp="1"/>
          </p:cNvSpPr>
          <p:nvPr>
            <p:ph type="pic" idx="2"/>
          </p:nvPr>
        </p:nvSpPr>
        <p:spPr>
          <a:xfrm>
            <a:off x="4578812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7" name="Google Shape;227;p60"/>
          <p:cNvSpPr>
            <a:spLocks noGrp="1"/>
          </p:cNvSpPr>
          <p:nvPr>
            <p:ph type="pic" idx="3"/>
          </p:nvPr>
        </p:nvSpPr>
        <p:spPr>
          <a:xfrm>
            <a:off x="6492776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8" name="Google Shape;228;p60"/>
          <p:cNvSpPr>
            <a:spLocks noGrp="1"/>
          </p:cNvSpPr>
          <p:nvPr>
            <p:ph type="pic" idx="4"/>
          </p:nvPr>
        </p:nvSpPr>
        <p:spPr>
          <a:xfrm>
            <a:off x="8406739" y="3563470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29" name="Google Shape;229;p60"/>
          <p:cNvSpPr>
            <a:spLocks noGrp="1"/>
          </p:cNvSpPr>
          <p:nvPr>
            <p:ph type="pic" idx="5"/>
          </p:nvPr>
        </p:nvSpPr>
        <p:spPr>
          <a:xfrm>
            <a:off x="750885" y="3563471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30" name="Google Shape;230;p60"/>
          <p:cNvSpPr>
            <a:spLocks noGrp="1"/>
          </p:cNvSpPr>
          <p:nvPr>
            <p:ph type="pic" idx="6"/>
          </p:nvPr>
        </p:nvSpPr>
        <p:spPr>
          <a:xfrm>
            <a:off x="2664849" y="3778623"/>
            <a:ext cx="2852927" cy="245942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125973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61"/>
          <p:cNvSpPr>
            <a:spLocks noGrp="1"/>
          </p:cNvSpPr>
          <p:nvPr>
            <p:ph type="pic" idx="2"/>
          </p:nvPr>
        </p:nvSpPr>
        <p:spPr>
          <a:xfrm>
            <a:off x="0" y="-1"/>
            <a:ext cx="6995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534756722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Blank">
  <p:cSld name="2_Blank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Google Shape;234;p62"/>
          <p:cNvSpPr>
            <a:spLocks noGrp="1"/>
          </p:cNvSpPr>
          <p:nvPr>
            <p:ph type="pic" idx="2"/>
          </p:nvPr>
        </p:nvSpPr>
        <p:spPr>
          <a:xfrm>
            <a:off x="0" y="0"/>
            <a:ext cx="12192000" cy="3018971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4132430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>
  <p:cSld name="Content with Caption"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63"/>
          <p:cNvSpPr>
            <a:spLocks noGrp="1"/>
          </p:cNvSpPr>
          <p:nvPr>
            <p:ph type="pic" idx="2"/>
          </p:nvPr>
        </p:nvSpPr>
        <p:spPr>
          <a:xfrm>
            <a:off x="5742871" y="544150"/>
            <a:ext cx="6018741" cy="57697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362263061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>
  <p:cSld name="Picture with Caption"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64"/>
          <p:cNvSpPr>
            <a:spLocks noGrp="1"/>
          </p:cNvSpPr>
          <p:nvPr>
            <p:ph type="pic" idx="2"/>
          </p:nvPr>
        </p:nvSpPr>
        <p:spPr>
          <a:xfrm>
            <a:off x="0" y="0"/>
            <a:ext cx="5979886" cy="68580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748750850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>
  <p:cSld name="Title and Vertical Text"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65"/>
          <p:cNvSpPr>
            <a:spLocks noGrp="1"/>
          </p:cNvSpPr>
          <p:nvPr>
            <p:ph type="pic" idx="2"/>
          </p:nvPr>
        </p:nvSpPr>
        <p:spPr>
          <a:xfrm>
            <a:off x="6066971" y="754743"/>
            <a:ext cx="5435600" cy="5421086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6441227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>
  <p:cSld name="Vertical Title and Text"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66"/>
          <p:cNvSpPr>
            <a:spLocks noGrp="1"/>
          </p:cNvSpPr>
          <p:nvPr>
            <p:ph type="pic" idx="2"/>
          </p:nvPr>
        </p:nvSpPr>
        <p:spPr>
          <a:xfrm>
            <a:off x="736599" y="3403600"/>
            <a:ext cx="2575960" cy="3454400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3" name="Google Shape;243;p66"/>
          <p:cNvSpPr>
            <a:spLocks noGrp="1"/>
          </p:cNvSpPr>
          <p:nvPr>
            <p:ph type="pic" idx="3"/>
          </p:nvPr>
        </p:nvSpPr>
        <p:spPr>
          <a:xfrm>
            <a:off x="3515557" y="2619829"/>
            <a:ext cx="2575960" cy="32584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4" name="Google Shape;244;p66"/>
          <p:cNvSpPr>
            <a:spLocks noGrp="1"/>
          </p:cNvSpPr>
          <p:nvPr>
            <p:ph type="pic" idx="4"/>
          </p:nvPr>
        </p:nvSpPr>
        <p:spPr>
          <a:xfrm>
            <a:off x="736599" y="0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5" name="Google Shape;245;p66"/>
          <p:cNvSpPr>
            <a:spLocks noGrp="1"/>
          </p:cNvSpPr>
          <p:nvPr>
            <p:ph type="pic" idx="5"/>
          </p:nvPr>
        </p:nvSpPr>
        <p:spPr>
          <a:xfrm>
            <a:off x="3515557" y="-1"/>
            <a:ext cx="2575960" cy="2394857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6" name="Google Shape;246;p66"/>
          <p:cNvSpPr>
            <a:spLocks noGrp="1"/>
          </p:cNvSpPr>
          <p:nvPr>
            <p:ph type="pic" idx="6"/>
          </p:nvPr>
        </p:nvSpPr>
        <p:spPr>
          <a:xfrm>
            <a:off x="3515557" y="6103258"/>
            <a:ext cx="2575960" cy="754742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  <p:sp>
        <p:nvSpPr>
          <p:cNvPr id="247" name="Google Shape;247;p66"/>
          <p:cNvSpPr>
            <a:spLocks noGrp="1"/>
          </p:cNvSpPr>
          <p:nvPr>
            <p:ph type="pic" idx="7"/>
          </p:nvPr>
        </p:nvSpPr>
        <p:spPr>
          <a:xfrm>
            <a:off x="736599" y="972456"/>
            <a:ext cx="2575960" cy="2249714"/>
          </a:xfrm>
          <a:prstGeom prst="rect">
            <a:avLst/>
          </a:prstGeom>
          <a:solidFill>
            <a:srgbClr val="BFBFBF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9469798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разец ком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616592-FB52-F902-885A-91BD633D7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89EADAFB-ABCE-48BC-2A4C-D5BFDA33019F}"/>
              </a:ext>
            </a:extLst>
          </p:cNvPr>
          <p:cNvSpPr>
            <a:spLocks noGrp="1"/>
          </p:cNvSpPr>
          <p:nvPr>
            <p:ph type="dt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6723697-228F-346C-3A6F-DAF845736179}"/>
              </a:ext>
            </a:extLst>
          </p:cNvPr>
          <p:cNvSpPr>
            <a:spLocks noGrp="1"/>
          </p:cNvSpPr>
          <p:nvPr>
            <p:ph type="ft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F0F4CE50-4EC8-6AB8-439F-316E1E62E98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 smtClean="0"/>
              <a:t>‹#›</a:t>
            </a:fld>
            <a:endParaRPr lang="ru-RU"/>
          </a:p>
        </p:txBody>
      </p:sp>
      <p:pic>
        <p:nvPicPr>
          <p:cNvPr id="6" name="Google Shape;342;p5">
            <a:extLst>
              <a:ext uri="{FF2B5EF4-FFF2-40B4-BE49-F238E27FC236}">
                <a16:creationId xmlns:a16="http://schemas.microsoft.com/office/drawing/2014/main" id="{55B63CA5-8F8D-916E-DEC2-59C06440F82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6586538" y="1916231"/>
            <a:ext cx="4887480" cy="437017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96;p46">
            <a:extLst>
              <a:ext uri="{FF2B5EF4-FFF2-40B4-BE49-F238E27FC236}">
                <a16:creationId xmlns:a16="http://schemas.microsoft.com/office/drawing/2014/main" id="{81276E38-9406-3A08-9DC7-98C233A9FF9C}"/>
              </a:ext>
            </a:extLst>
          </p:cNvPr>
          <p:cNvSpPr>
            <a:spLocks noGrp="1"/>
          </p:cNvSpPr>
          <p:nvPr>
            <p:ph type="pic" idx="2"/>
          </p:nvPr>
        </p:nvSpPr>
        <p:spPr>
          <a:xfrm>
            <a:off x="6877136" y="2202024"/>
            <a:ext cx="4282276" cy="2481943"/>
          </a:xfrm>
          <a:prstGeom prst="rect">
            <a:avLst/>
          </a:prstGeom>
          <a:solidFill>
            <a:schemeClr val="l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759014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10FA66-AFD0-93ED-DFDE-D3E83B35B8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853E14-D481-D7A6-B70E-C378225186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C471D5E-2778-2634-02DB-18A8EF9515D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6ED450F-3574-94B3-D473-D248805BB1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B21D8E-73DE-85B1-17FF-61B2A37D32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1C006C-BC07-EF01-618F-ACF078D4C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39030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5EE364-EC53-94DC-1178-080BC8C01C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619B1BD-0A92-1474-1D64-38D11650795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739723C-01FC-B977-350C-D2466D69FD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BF247B-7E9C-6E40-CC6F-D636AAA19E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E4D5FD2-260C-444A-B2A4-DA9790F39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F1149E-D86A-D496-2E0A-1ADBD523D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7877561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" Type="http://schemas.openxmlformats.org/officeDocument/2006/relationships/slideLayout" Target="../slideLayouts/slideLayout2.xml"/><Relationship Id="rId20" Type="http://schemas.openxmlformats.org/officeDocument/2006/relationships/slideLayout" Target="../slideLayouts/slideLayout20.xml"/><Relationship Id="rId21" Type="http://schemas.openxmlformats.org/officeDocument/2006/relationships/slideLayout" Target="../slideLayouts/slideLayout21.xml"/><Relationship Id="rId22" Type="http://schemas.openxmlformats.org/officeDocument/2006/relationships/slideLayout" Target="../slideLayouts/slideLayout22.xml"/><Relationship Id="rId23" Type="http://schemas.openxmlformats.org/officeDocument/2006/relationships/theme" Target="../theme/theme1.xml"/><Relationship Id="rId24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/Relationships>
</file>

<file path=ppt/slideMasters/_rels/slideMaster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36.xml"/><Relationship Id="rId15" Type="http://schemas.openxmlformats.org/officeDocument/2006/relationships/slideLayout" Target="../slideLayouts/slideLayout37.xml"/><Relationship Id="rId16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0.xml"/><Relationship Id="rId19" Type="http://schemas.openxmlformats.org/officeDocument/2006/relationships/slideLayout" Target="../slideLayouts/slideLayout41.xml"/><Relationship Id="rId2" Type="http://schemas.openxmlformats.org/officeDocument/2006/relationships/slideLayout" Target="../slideLayouts/slideLayout24.xml"/><Relationship Id="rId20" Type="http://schemas.openxmlformats.org/officeDocument/2006/relationships/slideLayout" Target="../slideLayouts/slideLayout42.xml"/><Relationship Id="rId21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45.xml"/><Relationship Id="rId24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48.xml"/><Relationship Id="rId27" Type="http://schemas.openxmlformats.org/officeDocument/2006/relationships/slideLayout" Target="../slideLayouts/slideLayout49.xml"/><Relationship Id="rId28" Type="http://schemas.openxmlformats.org/officeDocument/2006/relationships/slideLayout" Target="../slideLayouts/slideLayout50.xml"/><Relationship Id="rId29" Type="http://schemas.openxmlformats.org/officeDocument/2006/relationships/slideLayout" Target="../slideLayouts/slideLayout51.xml"/><Relationship Id="rId3" Type="http://schemas.openxmlformats.org/officeDocument/2006/relationships/slideLayout" Target="../slideLayouts/slideLayout25.xml"/><Relationship Id="rId30" Type="http://schemas.openxmlformats.org/officeDocument/2006/relationships/slideLayout" Target="../slideLayouts/slideLayout52.xml"/><Relationship Id="rId31" Type="http://schemas.openxmlformats.org/officeDocument/2006/relationships/slideLayout" Target="../slideLayouts/slideLayout53.xml"/><Relationship Id="rId32" Type="http://schemas.openxmlformats.org/officeDocument/2006/relationships/slideLayout" Target="../slideLayouts/slideLayout54.xml"/><Relationship Id="rId33" Type="http://schemas.openxmlformats.org/officeDocument/2006/relationships/slideLayout" Target="../slideLayouts/slideLayout55.xml"/><Relationship Id="rId34" Type="http://schemas.openxmlformats.org/officeDocument/2006/relationships/slideLayout" Target="../slideLayouts/slideLayout56.xml"/><Relationship Id="rId35" Type="http://schemas.openxmlformats.org/officeDocument/2006/relationships/slideLayout" Target="../slideLayouts/slideLayout57.xml"/><Relationship Id="rId36" Type="http://schemas.openxmlformats.org/officeDocument/2006/relationships/slideLayout" Target="../slideLayouts/slideLayout58.xml"/><Relationship Id="rId37" Type="http://schemas.openxmlformats.org/officeDocument/2006/relationships/slideLayout" Target="../slideLayouts/slideLayout59.xml"/><Relationship Id="rId38" Type="http://schemas.openxmlformats.org/officeDocument/2006/relationships/slideLayout" Target="../slideLayouts/slideLayout60.xml"/><Relationship Id="rId3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26.xml"/><Relationship Id="rId40" Type="http://schemas.openxmlformats.org/officeDocument/2006/relationships/slideLayout" Target="../slideLayouts/slideLayout62.xml"/><Relationship Id="rId41" Type="http://schemas.openxmlformats.org/officeDocument/2006/relationships/slideLayout" Target="../slideLayouts/slideLayout63.xml"/><Relationship Id="rId42" Type="http://schemas.openxmlformats.org/officeDocument/2006/relationships/slideLayout" Target="../slideLayouts/slideLayout64.xml"/><Relationship Id="rId43" Type="http://schemas.openxmlformats.org/officeDocument/2006/relationships/slideLayout" Target="../slideLayouts/slideLayout65.xml"/><Relationship Id="rId44" Type="http://schemas.openxmlformats.org/officeDocument/2006/relationships/slideLayout" Target="../slideLayouts/slideLayout66.xml"/><Relationship Id="rId45" Type="http://schemas.openxmlformats.org/officeDocument/2006/relationships/slideLayout" Target="../slideLayouts/slideLayout67.xml"/><Relationship Id="rId46" Type="http://schemas.openxmlformats.org/officeDocument/2006/relationships/slideLayout" Target="../slideLayouts/slideLayout68.xml"/><Relationship Id="rId47" Type="http://schemas.openxmlformats.org/officeDocument/2006/relationships/slideLayout" Target="../slideLayouts/slideLayout69.xml"/><Relationship Id="rId48" Type="http://schemas.openxmlformats.org/officeDocument/2006/relationships/slideLayout" Target="../slideLayouts/slideLayout70.xml"/><Relationship Id="rId49" Type="http://schemas.openxmlformats.org/officeDocument/2006/relationships/slideLayout" Target="../slideLayouts/slideLayout71.xml"/><Relationship Id="rId5" Type="http://schemas.openxmlformats.org/officeDocument/2006/relationships/slideLayout" Target="../slideLayouts/slideLayout27.xml"/><Relationship Id="rId50" Type="http://schemas.openxmlformats.org/officeDocument/2006/relationships/slideLayout" Target="../slideLayouts/slideLayout72.xml"/><Relationship Id="rId51" Type="http://schemas.openxmlformats.org/officeDocument/2006/relationships/slideLayout" Target="../slideLayouts/slideLayout73.xml"/><Relationship Id="rId52" Type="http://schemas.openxmlformats.org/officeDocument/2006/relationships/slideLayout" Target="../slideLayouts/slideLayout74.xml"/><Relationship Id="rId53" Type="http://schemas.openxmlformats.org/officeDocument/2006/relationships/slideLayout" Target="../slideLayouts/slideLayout75.xml"/><Relationship Id="rId54" Type="http://schemas.openxmlformats.org/officeDocument/2006/relationships/slideLayout" Target="../slideLayouts/slideLayout76.xml"/><Relationship Id="rId55" Type="http://schemas.openxmlformats.org/officeDocument/2006/relationships/slideLayout" Target="../slideLayouts/slideLayout77.xml"/><Relationship Id="rId56" Type="http://schemas.openxmlformats.org/officeDocument/2006/relationships/theme" Target="../theme/theme2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4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073381E-E5C7-0D2A-24A4-2DAB4B4C6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u-RU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857E348-94DC-89B9-05A0-ADD156F43D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u-RU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4A2BB3-7BAF-9187-AFDD-E0F6A15A83F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8C8ABE-8ABD-48F1-B524-1A37FB5F1949}" type="datetimeFigureOut">
              <a:rPr lang="ru-RU" smtClean="0"/>
              <a:t>09.06.2024</a:t>
            </a:fld>
            <a:endParaRPr lang="ru-RU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A77F96-A5FA-419D-BE88-B12EE5D0BBE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962193-3C1F-1633-109C-053D7F3DB5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DD2FC2-72F5-466C-88C1-564BC8DA1C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4225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2" r:id="rId13"/>
    <p:sldLayoutId id="2147483661" r:id="rId14"/>
    <p:sldLayoutId id="2147483664" r:id="rId15"/>
    <p:sldLayoutId id="2147483665" r:id="rId16"/>
    <p:sldLayoutId id="2147483666" r:id="rId17"/>
    <p:sldLayoutId id="2147483671" r:id="rId18"/>
    <p:sldLayoutId id="2147483668" r:id="rId19"/>
    <p:sldLayoutId id="2147483672" r:id="rId20"/>
    <p:sldLayoutId id="2147483667" r:id="rId21"/>
    <p:sldLayoutId id="2147483670" r:id="rId2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Georgia"/>
              <a:buNone/>
              <a:defRPr sz="4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F59D8C"/>
                </a:solidFill>
                <a:latin typeface="Georgia"/>
                <a:ea typeface="Georgia"/>
                <a:cs typeface="Georgia"/>
                <a:sym typeface="Georgia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-RU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7086671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  <p:sldLayoutId id="2147483686" r:id="rId13"/>
    <p:sldLayoutId id="2147483687" r:id="rId14"/>
    <p:sldLayoutId id="2147483688" r:id="rId15"/>
    <p:sldLayoutId id="2147483689" r:id="rId16"/>
    <p:sldLayoutId id="2147483690" r:id="rId17"/>
    <p:sldLayoutId id="2147483691" r:id="rId18"/>
    <p:sldLayoutId id="2147483692" r:id="rId19"/>
    <p:sldLayoutId id="2147483693" r:id="rId20"/>
    <p:sldLayoutId id="2147483694" r:id="rId21"/>
    <p:sldLayoutId id="2147483695" r:id="rId22"/>
    <p:sldLayoutId id="2147483696" r:id="rId23"/>
    <p:sldLayoutId id="2147483697" r:id="rId24"/>
    <p:sldLayoutId id="2147483698" r:id="rId25"/>
    <p:sldLayoutId id="2147483699" r:id="rId26"/>
    <p:sldLayoutId id="2147483700" r:id="rId27"/>
    <p:sldLayoutId id="2147483701" r:id="rId28"/>
    <p:sldLayoutId id="2147483702" r:id="rId29"/>
    <p:sldLayoutId id="2147483703" r:id="rId30"/>
    <p:sldLayoutId id="2147483704" r:id="rId31"/>
    <p:sldLayoutId id="2147483705" r:id="rId32"/>
    <p:sldLayoutId id="2147483706" r:id="rId33"/>
    <p:sldLayoutId id="2147483707" r:id="rId34"/>
    <p:sldLayoutId id="2147483708" r:id="rId35"/>
    <p:sldLayoutId id="2147483709" r:id="rId36"/>
    <p:sldLayoutId id="2147483710" r:id="rId37"/>
    <p:sldLayoutId id="2147483711" r:id="rId38"/>
    <p:sldLayoutId id="2147483712" r:id="rId39"/>
    <p:sldLayoutId id="2147483713" r:id="rId40"/>
    <p:sldLayoutId id="2147483714" r:id="rId41"/>
    <p:sldLayoutId id="2147483715" r:id="rId42"/>
    <p:sldLayoutId id="2147483716" r:id="rId43"/>
    <p:sldLayoutId id="2147483717" r:id="rId44"/>
    <p:sldLayoutId id="2147483718" r:id="rId45"/>
    <p:sldLayoutId id="2147483719" r:id="rId46"/>
    <p:sldLayoutId id="2147483720" r:id="rId47"/>
    <p:sldLayoutId id="2147483721" r:id="rId48"/>
    <p:sldLayoutId id="2147483722" r:id="rId49"/>
    <p:sldLayoutId id="2147483723" r:id="rId50"/>
    <p:sldLayoutId id="2147483724" r:id="rId51"/>
    <p:sldLayoutId id="2147483725" r:id="rId52"/>
    <p:sldLayoutId id="2147483726" r:id="rId53"/>
    <p:sldLayoutId id="2147483727" r:id="rId54"/>
    <p:sldLayoutId id="2147483728" r:id="rId5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image" Target="../media/image7.png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png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image" Target="../media/image9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image" Target="../media/image10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28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Relationship Id="rId4" Type="http://schemas.openxmlformats.org/officeDocument/2006/relationships/hyperlink" Target="https://vk.com/club64792812" TargetMode="External"/><Relationship Id="rId5" Type="http://schemas.openxmlformats.org/officeDocument/2006/relationships/image" Target="../media/image4.png"/><Relationship Id="rId6" Type="http://schemas.openxmlformats.org/officeDocument/2006/relationships/hyperlink" Target="https://t.me/slideclubru" TargetMode="External"/><Relationship Id="rId7" Type="http://schemas.openxmlformats.org/officeDocument/2006/relationships/image" Target="../media/image5.png"/><Relationship Id="rId8" Type="http://schemas.openxmlformats.org/officeDocument/2006/relationships/hyperlink" Target="https://slideclub.ru/product/universe-powerpoint-4?utm_source=presentation-free&amp;utm_medium=banner&amp;utm_campaign=promo" TargetMode="External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0BB184AB-ECEE-0C0E-2D58-85410CB806DB}"/>
              </a:ext>
            </a:extLst>
          </p:cNvPr>
          <p:cNvSpPr txBox="1">
            <a:spLocks/>
          </p:cNvSpPr>
          <p:nvPr/>
        </p:nvSpPr>
        <p:spPr>
          <a:xfrm>
            <a:off x="6037277" y="1902497"/>
            <a:ext cx="5862565" cy="17583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НАЗВАНИЕ ПРЕЗЕНТАЦИИ</a:t>
            </a:r>
            <a:endParaRPr lang="en-ID" sz="4800" b="1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55B58BA-CC86-C85D-D0F8-9BFD4440CCB8}"/>
              </a:ext>
            </a:extLst>
          </p:cNvPr>
          <p:cNvSpPr txBox="1"/>
          <p:nvPr/>
        </p:nvSpPr>
        <p:spPr>
          <a:xfrm>
            <a:off x="6096000" y="3655769"/>
            <a:ext cx="48328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Автор презентации:</a:t>
            </a:r>
            <a:endParaRPr lang="en-ID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4" name="Рисунок 3" descr="Chordal animals, Realism (2).tmp.png"/>
          <p:cNvPicPr>
            <a:picLocks noGrp="1" noChangeAspect="1"/>
          </p:cNvPicPr>
          <p:nvPr>
            <p:ph type="pic" sz="quarter" idx="13"/>
          </p:nvPr>
        </p:nvPicPr>
        <p:blipFill>
          <a:blip r:embed="rId2"/>
          <a:srcRect t="2306" b="230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22995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9C7CF9A9-FF6E-E786-33D1-9CB9CDA62D44}"/>
              </a:ext>
            </a:extLst>
          </p:cNvPr>
          <p:cNvSpPr txBox="1">
            <a:spLocks/>
          </p:cNvSpPr>
          <p:nvPr/>
        </p:nvSpPr>
        <p:spPr>
          <a:xfrm>
            <a:off x="287616" y="1148869"/>
            <a:ext cx="5699065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EAC2800-43AB-68E3-0215-A27DBEC59693}"/>
              </a:ext>
            </a:extLst>
          </p:cNvPr>
          <p:cNvSpPr txBox="1"/>
          <p:nvPr/>
        </p:nvSpPr>
        <p:spPr>
          <a:xfrm>
            <a:off x="287616" y="2079926"/>
            <a:ext cx="6922093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hordal animals, Realism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5081" r="5081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51011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DECB389C-6A20-AE50-E044-9CBE2830A83A}"/>
              </a:ext>
            </a:extLst>
          </p:cNvPr>
          <p:cNvSpPr txBox="1">
            <a:spLocks/>
          </p:cNvSpPr>
          <p:nvPr/>
        </p:nvSpPr>
        <p:spPr>
          <a:xfrm>
            <a:off x="279228" y="474129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r>
              <a:rPr lang="ru-RU" sz="40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Заголовок слайда</a:t>
            </a:r>
            <a:endParaRPr lang="ru-RU" sz="4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C2F1101-6A6E-F232-2126-4C84D7AC738C}"/>
              </a:ext>
            </a:extLst>
          </p:cNvPr>
          <p:cNvSpPr txBox="1"/>
          <p:nvPr/>
        </p:nvSpPr>
        <p:spPr>
          <a:xfrm>
            <a:off x="276432" y="1557690"/>
            <a:ext cx="551105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r>
              <a:rPr lang="ru-RU" sz="2800" dirty="0">
                <a:solidFill>
                  <a:schemeClr val="tx1">
                    <a:lumMod val="85000"/>
                    <a:lumOff val="15000"/>
                  </a:schemeClr>
                </a:solidFill>
                <a:latin typeface="Georgia" panose="02040502050405020303" pitchFamily="18" charset="0"/>
              </a:rPr>
              <a:t>Место для вашего текста. Место для вашего текста.</a:t>
            </a:r>
          </a:p>
          <a:p>
            <a:endParaRPr lang="ru-RU" sz="2800" dirty="0">
              <a:solidFill>
                <a:schemeClr val="tx1">
                  <a:lumMod val="85000"/>
                  <a:lumOff val="15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6" name="Рисунок 5" descr="Chordal animals, Realism (1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6384" r="638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2398985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>
            <a:extLst>
              <a:ext uri="{FF2B5EF4-FFF2-40B4-BE49-F238E27FC236}">
                <a16:creationId xmlns:a16="http://schemas.microsoft.com/office/drawing/2014/main" id="{1387F791-97D1-666A-0DBA-98458DFE1EE2}"/>
              </a:ext>
            </a:extLst>
          </p:cNvPr>
          <p:cNvSpPr txBox="1">
            <a:spLocks/>
          </p:cNvSpPr>
          <p:nvPr/>
        </p:nvSpPr>
        <p:spPr>
          <a:xfrm>
            <a:off x="6096000" y="2479098"/>
            <a:ext cx="5511058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Georgia" panose="02040502050405020303" pitchFamily="18" charset="0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4800" b="1" dirty="0">
                <a:solidFill>
                  <a:schemeClr val="tx1">
                    <a:lumMod val="85000"/>
                    <a:lumOff val="15000"/>
                  </a:schemeClr>
                </a:solidFill>
                <a:latin typeface="Georgia Pro Black" panose="02040A02050405020203" pitchFamily="18" charset="0"/>
              </a:rPr>
              <a:t>СПАСИБО ЗА ВНИМАНИЕ!</a:t>
            </a:r>
            <a:endParaRPr lang="ru-RU" sz="48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5" name="Рисунок 4" descr="Chordal animals, Realism (3).tmp.png"/>
          <p:cNvPicPr>
            <a:picLocks noGrp="1" noChangeAspect="1"/>
          </p:cNvPicPr>
          <p:nvPr>
            <p:ph type="pic" sz="quarter" idx="10"/>
          </p:nvPr>
        </p:nvPicPr>
        <p:blipFill>
          <a:blip r:embed="rId2"/>
          <a:srcRect l="11697" r="1169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3343069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7"/>
          <p:cNvSpPr txBox="1">
            <a:spLocks noGrp="1"/>
          </p:cNvSpPr>
          <p:nvPr>
            <p:ph type="ctrTitle"/>
          </p:nvPr>
        </p:nvSpPr>
        <p:spPr>
          <a:xfrm>
            <a:off x="521837" y="463628"/>
            <a:ext cx="10911213" cy="961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Georgia"/>
              <a:buNone/>
            </a:pP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Нужно больше слайдов?</a:t>
            </a:r>
            <a:b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</a:br>
            <a:r>
              <a:rPr lang="ru-RU" sz="2800" b="1" dirty="0">
                <a:solidFill>
                  <a:schemeClr val="lt1"/>
                </a:solidFill>
                <a:latin typeface="Georgia Pro Black" panose="02040A02050405020203" pitchFamily="18" charset="0"/>
              </a:rPr>
              <a:t>Универсальный шаблон презентации:</a:t>
            </a:r>
            <a:endParaRPr sz="2800" b="1" dirty="0">
              <a:solidFill>
                <a:schemeClr val="lt1"/>
              </a:solidFill>
              <a:latin typeface="Georgia Pro Black" panose="02040A02050405020203" pitchFamily="18" charset="0"/>
            </a:endParaRPr>
          </a:p>
        </p:txBody>
      </p:sp>
      <p:cxnSp>
        <p:nvCxnSpPr>
          <p:cNvPr id="365" name="Google Shape;365;p7"/>
          <p:cNvCxnSpPr/>
          <p:nvPr/>
        </p:nvCxnSpPr>
        <p:spPr>
          <a:xfrm>
            <a:off x="414488" y="5099523"/>
            <a:ext cx="11438121" cy="63604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66" name="Google Shape;366;p7"/>
          <p:cNvSpPr txBox="1"/>
          <p:nvPr/>
        </p:nvSpPr>
        <p:spPr>
          <a:xfrm>
            <a:off x="414488" y="5335162"/>
            <a:ext cx="9405787" cy="4001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Мы в социальных сетях:</a:t>
            </a:r>
            <a:endParaRPr kumimoji="0" sz="20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67" name="Google Shape;367;p7">
            <a:hlinkClick r:id="rId4"/>
          </p:cNvPr>
          <p:cNvPicPr preferRelativeResize="0"/>
          <p:nvPr/>
        </p:nvPicPr>
        <p:blipFill rotWithShape="1">
          <a:blip r:embed="rId5">
            <a:alphaModFix/>
          </a:blip>
          <a:srcRect l="3414" r="3413"/>
          <a:stretch/>
        </p:blipFill>
        <p:spPr>
          <a:xfrm>
            <a:off x="201661" y="5565287"/>
            <a:ext cx="1329609" cy="142716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8" name="Google Shape;368;p7">
            <a:hlinkClick r:id="rId6"/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636522" y="5979705"/>
            <a:ext cx="1340921" cy="754268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7"/>
          <p:cNvSpPr/>
          <p:nvPr/>
        </p:nvSpPr>
        <p:spPr>
          <a:xfrm>
            <a:off x="1361422" y="6095971"/>
            <a:ext cx="3346556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https://vk.com/club64792812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0" name="Google Shape;370;p7"/>
          <p:cNvSpPr/>
          <p:nvPr/>
        </p:nvSpPr>
        <p:spPr>
          <a:xfrm>
            <a:off x="5846836" y="6109611"/>
            <a:ext cx="3012469" cy="3385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1600" b="1" i="0" u="sng" strike="noStrike" kern="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https://t.me/slideclubru</a:t>
            </a:r>
            <a:endParaRPr kumimoji="0" sz="1600" b="1" i="0" u="none" strike="noStrike" kern="0" cap="none" spc="0" normalizeH="0" baseline="0" noProof="0" dirty="0">
              <a:ln>
                <a:noFill/>
              </a:ln>
              <a:solidFill>
                <a:srgbClr val="F2632E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1" name="Google Shape;371;p7"/>
          <p:cNvSpPr txBox="1"/>
          <p:nvPr/>
        </p:nvSpPr>
        <p:spPr>
          <a:xfrm>
            <a:off x="521837" y="1661387"/>
            <a:ext cx="4630728" cy="188295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Еще 100 вариантов оформления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15 цветовых схем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Noto Sans Symbols"/>
              <a:buChar char="▪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1 000 иконок в комплекте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2" name="Google Shape;372;p7"/>
          <p:cNvSpPr txBox="1"/>
          <p:nvPr/>
        </p:nvSpPr>
        <p:spPr>
          <a:xfrm>
            <a:off x="4967059" y="1669503"/>
            <a:ext cx="4772024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3 500 слайдов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200 бонусных шаблонов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Font typeface="Arial"/>
              <a:buChar char="•"/>
              <a:tabLst/>
              <a:defRPr/>
            </a:pPr>
            <a:r>
              <a:rPr kumimoji="0" lang="ru-RU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</a:rPr>
              <a:t>100 фонов высокого качества</a:t>
            </a:r>
            <a:endParaRPr kumimoji="0" sz="1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sz="20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sp>
        <p:nvSpPr>
          <p:cNvPr id="373" name="Google Shape;373;p7"/>
          <p:cNvSpPr/>
          <p:nvPr/>
        </p:nvSpPr>
        <p:spPr>
          <a:xfrm>
            <a:off x="537784" y="3375403"/>
            <a:ext cx="4170194" cy="763471"/>
          </a:xfrm>
          <a:prstGeom prst="roundRect">
            <a:avLst>
              <a:gd name="adj" fmla="val 16667"/>
            </a:avLst>
          </a:prstGeom>
          <a:solidFill>
            <a:srgbClr val="282828"/>
          </a:solidFill>
          <a:ln w="12700" cap="flat" cmpd="sng">
            <a:solidFill>
              <a:schemeClr val="bg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ru-RU" sz="2800" b="0" i="0" u="sng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Georgia"/>
                <a:ea typeface="Georgia"/>
                <a:cs typeface="Georgia"/>
                <a:sym typeface="Georgia"/>
                <a:hlinkClick r:id="rId8"/>
              </a:rPr>
              <a:t>Узнать подробности</a:t>
            </a:r>
            <a:endParaRPr kumimoji="0" sz="2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Georgia"/>
              <a:ea typeface="Georgia"/>
              <a:cs typeface="Georgia"/>
              <a:sym typeface="Georgia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94C2C5A-E641-5C5D-1675-9703673B936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739083" y="3022780"/>
            <a:ext cx="2047875" cy="199072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49951A7-62DF-1976-6041-A5DC174F4960}"/>
              </a:ext>
            </a:extLst>
          </p:cNvPr>
          <p:cNvSpPr txBox="1"/>
          <p:nvPr/>
        </p:nvSpPr>
        <p:spPr>
          <a:xfrm>
            <a:off x="521837" y="4434532"/>
            <a:ext cx="609750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F2632E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https://slideclub.ru/product/universe-powerpoint-4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Тема Office">
  <a:themeElements>
    <a:clrScheme name="Другая 6">
      <a:dk1>
        <a:srgbClr val="F2632E"/>
      </a:dk1>
      <a:lt1>
        <a:srgbClr val="FFFFFF"/>
      </a:lt1>
      <a:dk2>
        <a:srgbClr val="9D350F"/>
      </a:dk2>
      <a:lt2>
        <a:srgbClr val="F9A88A"/>
      </a:lt2>
      <a:accent1>
        <a:srgbClr val="F29D2E"/>
      </a:accent1>
      <a:accent2>
        <a:srgbClr val="B58647"/>
      </a:accent2>
      <a:accent3>
        <a:srgbClr val="D72960"/>
      </a:accent3>
      <a:accent4>
        <a:srgbClr val="8C0D36"/>
      </a:accent4>
      <a:accent5>
        <a:srgbClr val="EB5C8A"/>
      </a:accent5>
      <a:accent6>
        <a:srgbClr val="F2632E"/>
      </a:accent6>
      <a:hlink>
        <a:srgbClr val="FFFFFF"/>
      </a:hlink>
      <a:folHlink>
        <a:srgbClr val="FFFF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135</Words>
  <Application>Microsoft Office PowerPoint</Application>
  <PresentationFormat>Широкоэкранный</PresentationFormat>
  <Paragraphs>23</Paragraphs>
  <Slides>5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5</vt:i4>
      </vt:variant>
    </vt:vector>
  </HeadingPairs>
  <TitlesOfParts>
    <vt:vector size="14" baseType="lpstr">
      <vt:lpstr>Aptos</vt:lpstr>
      <vt:lpstr>Arial</vt:lpstr>
      <vt:lpstr>Calibri</vt:lpstr>
      <vt:lpstr>Calibri Light</vt:lpstr>
      <vt:lpstr>Georgia</vt:lpstr>
      <vt:lpstr>Georgia Pro Black</vt:lpstr>
      <vt:lpstr>Noto Sans Symbols</vt:lpstr>
      <vt:lpstr>Office Theme</vt:lpstr>
      <vt:lpstr>2_Тема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Нужно больше слайдов? Универсальный шаблон презентации: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Марусина Дарья</dc:creator>
  <cp:lastModifiedBy>Марусина Дарья</cp:lastModifiedBy>
  <cp:revision>27</cp:revision>
  <dcterms:created xsi:type="dcterms:W3CDTF">2023-03-18T17:58:05Z</dcterms:created>
  <dcterms:modified xsi:type="dcterms:W3CDTF">2024-06-09T14:08:53Z</dcterms:modified>
</cp:coreProperties>
</file>