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47222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55728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5435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029949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68312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035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15975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7595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90790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9121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456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67940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8734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28670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22430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37216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05314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9885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909909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29944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75237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066726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2422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19521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65603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694617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583348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777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21111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991139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766620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311252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976770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848049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326992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319507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111148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1740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24222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2364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0829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585904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246104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33726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93292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64430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813922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3102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292445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481376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760963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10343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758470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564988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0532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40943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Hamster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Hamster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amsters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Hamster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2024-06-09T14:33:47Z</dcterms:modified>
</cp:coreProperties>
</file>