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2546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56916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30210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90434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88531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0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548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13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3036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2177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8002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1994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9589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50953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19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9906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4636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97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36719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2883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129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67709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2461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9168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3043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5607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9800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45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9088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5811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1366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40705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21943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342914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16609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57877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548896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880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61865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54307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104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61490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63615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37254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25136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762072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63322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714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16622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69581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12148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9169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5201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54066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7578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4850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Birds of prey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Birds of prey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rds of prey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irds of prey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2024-06-09T15:09:46Z</dcterms:modified>
</cp:coreProperties>
</file>