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80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9977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8713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3793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84975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726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69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3284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763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23839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3221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95792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74715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90700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34458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591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518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94428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87622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8050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84621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26525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60127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54101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30877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626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090192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16787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102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32056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84134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51964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59214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9830353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713992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1021685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2070927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60842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30104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9582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9127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49066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87337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23853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30051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6756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44982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95514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88438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22272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287321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06341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01070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42796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617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3365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млекопитающее, большая кошка, Большие кошки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2D75D763-723E-94A4-C7EE-F44DD5B287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млекопитающее, большая кошка, Большие кошки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5313F890-C0E2-EA28-56A4-C1FC52C255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 b="1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млекопитающее, большая кошка, Большие кошки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554B7639-B017-C4FA-8797-B954387610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 r="94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Рисунок 6" descr="Изображение выглядит как млекопитающее, большая кошка, тигр, Больш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7FF1FC29-5017-F043-CAD4-C8F46186B8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2024-04-10T15:24:22Z</dcterms:created>
  <dcterms:modified xsi:type="dcterms:W3CDTF">2024-06-24T18:27:07Z</dcterms:modified>
</cp:coreProperties>
</file>