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791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0028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010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7912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96384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1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6616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7830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31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921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8823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320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368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293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636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866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435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845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90857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4531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309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7327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1722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186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2261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302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4466093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0264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17361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781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92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7793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89320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542377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6102222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2248100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9630831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6663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2904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2987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0907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7295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451155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89116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37644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966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406587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48511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99172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8323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36846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45443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356963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7629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209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835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Chemical composition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hemical composi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Chemical composition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Chemical composi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2024-06-09T14:00:15Z</dcterms:modified>
</cp:coreProperties>
</file>