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36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024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752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635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673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7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626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77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437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948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674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835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818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803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85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53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025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405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20070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827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931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97132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97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762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409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897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00861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760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484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7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750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0495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6543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77022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228328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15018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171118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037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352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59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0218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613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1815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2989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44281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97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18829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65187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060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3636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140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29778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95842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4478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35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036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hemosynthesi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emosynthesi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emosynth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hemosynthe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2024-06-09T11:19:46Z</dcterms:modified>
</cp:coreProperties>
</file>