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62919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70088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99789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1937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1695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90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16548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68782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42924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2935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193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5311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87190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2567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12670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912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74861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72116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3250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945919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68045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841100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6472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31140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7714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470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66390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3166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74976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59255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85054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97388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81833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0279380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5090850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0857704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76430683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688866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349701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55656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5999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90801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421532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63309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787138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875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423693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51991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841156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771836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124548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30478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8454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53214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677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73947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Characteristics of fish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Characteristics of fish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Characteristics of fish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Characteristics of fish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7</cp:revision>
  <dcterms:created xsi:type="dcterms:W3CDTF">2024-04-10T15:23:40Z</dcterms:created>
  <dcterms:modified xsi:type="dcterms:W3CDTF">2024-06-09T14:07:41Z</dcterms:modified>
</cp:coreProperties>
</file>