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42143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70049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97337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71963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73843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48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47931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01408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94878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08310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84633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44701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81817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95010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56326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4682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7322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38316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8057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83920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05152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65579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0689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668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31304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14271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45921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26257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51146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40383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5677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71941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41319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115620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569473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5419926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8959103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2714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53390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51358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2868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43023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21267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49284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04908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5254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54766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75318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93139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57524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27547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54656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92701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3046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7650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59326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Characteristics of the plant kingdom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haracteristics of the plant kingdom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haracteristics of the plant kingdom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Characteristics of the plant kingdom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2024-04-10T15:24:22Z</dcterms:created>
  <dcterms:modified xsi:type="dcterms:W3CDTF">2024-06-09T14:57:02Z</dcterms:modified>
</cp:coreProperties>
</file>