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15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766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15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35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8541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3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53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2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634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348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745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0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1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290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56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708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68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84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36208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3178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198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9847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476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983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31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6479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7169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978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198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662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802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8715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755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490141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023215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35619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61402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708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8722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604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449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9152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16170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26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0030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4557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46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183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66864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827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034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7951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9561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245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58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427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Chameleo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hameleo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hameleo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hameleo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2024-06-09T14:11:14Z</dcterms:modified>
</cp:coreProperties>
</file>