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932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4503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310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7792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1673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8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064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761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536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3241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931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265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53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0559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280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75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748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072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0543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6382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1211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99342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229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842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886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906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284552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394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0927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794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183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036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272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261047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92778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798819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47553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74880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051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254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1889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93194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0177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71202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87217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889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679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4040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469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46449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8009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90768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24924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558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17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725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pong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pong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pong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pong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2024-06-09T11:10:50Z</dcterms:modified>
</cp:coreProperties>
</file>