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0713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6275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0998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8774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9038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63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661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0092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0431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9115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49044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02189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2398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5514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00356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901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79523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42874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38695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52045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13937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49562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2632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09738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74569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773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21406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6015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3602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76625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93364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4479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62317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4121523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7545867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1527797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4838547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80674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84555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14170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2934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0796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5964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79378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73714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749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47348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68549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16590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72591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69566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04844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07939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46324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163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85391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Rodent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Rodent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Rodent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Rodent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2024-04-10T15:24:22Z</dcterms:created>
  <dcterms:modified xsi:type="dcterms:W3CDTF">2024-06-09T14:33:36Z</dcterms:modified>
</cp:coreProperties>
</file>