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767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36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943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906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2069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9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710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306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527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503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461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815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5045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6660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5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564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914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35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0303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4793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905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983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992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259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356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63053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363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521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00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018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646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154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939519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87844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143268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193893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3919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3088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159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329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5086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083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6260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1182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63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802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9394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8533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252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99378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0268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554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0578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635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924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roups of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oups of plants, Realism --seed 85949120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oups of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roups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2024-06-09T14:40:34Z</dcterms:modified>
</cp:coreProperties>
</file>