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850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39609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8933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3312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0644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25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5002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607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268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509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976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09284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1961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7658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3245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876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8611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884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75388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1832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4879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86579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478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9407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3025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243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391023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239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59450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48019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09761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38646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99348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028759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120065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478692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355263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26034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1265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48503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2098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93079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3472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09963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61134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700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83079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09167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34702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0040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80860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86865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50712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52487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3675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594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Blood type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lood type, Realism - @DariaMarusina (fast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lood typ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Blood typ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2024-04-10T15:24:22Z</dcterms:created>
  <dcterms:modified xsi:type="dcterms:W3CDTF">2024-06-09T14:00:18Z</dcterms:modified>
</cp:coreProperties>
</file>