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210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2723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593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19544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726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96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881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364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5044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404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112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136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1631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286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049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722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055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6203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75581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2067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9097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4713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506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892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3951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663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485316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97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624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5611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2863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78751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14660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299212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540289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627307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457250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625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7339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3959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2881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3829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06223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424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594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474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7286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34821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01538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1869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25215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6146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506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4840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272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9702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Rock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ock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Rock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Rock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2024-06-09T13:57:33Z</dcterms:modified>
</cp:coreProperties>
</file>