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739" r:id="rId4"/>
  </p:sldMasterIdLst>
  <p:notesMasterIdLst>
    <p:notesMasterId r:id="rId10"/>
  </p:notesMasterIdLst>
  <p:sldIdLst>
    <p:sldId id="256" r:id="rId5"/>
    <p:sldId id="266" r:id="rId6"/>
    <p:sldId id="1165" r:id="rId7"/>
    <p:sldId id="265" r:id="rId8"/>
    <p:sldId id="204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675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64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961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596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716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20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67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82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31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7076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7726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2756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16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013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4073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51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634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4661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0972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5404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2856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98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7323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4746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9457250"/>
      </p:ext>
    </p:extLst>
  </p:cSld>
  <p:clrMapOvr>
    <a:masterClrMapping/>
  </p:clrMapOvr>
  <p:transition spd="slow" advTm="1000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6185053"/>
      </p:ext>
    </p:extLst>
  </p:cSld>
  <p:clrMapOvr>
    <a:masterClrMapping/>
  </p:clrMapOvr>
  <p:transition spd="slow" advTm="1000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979423"/>
      </p:ext>
    </p:extLst>
  </p:cSld>
  <p:clrMapOvr>
    <a:masterClrMapping/>
  </p:clrMapOvr>
  <p:transition spd="slow" advTm="2000">
    <p:blinds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7193841"/>
      </p:ext>
    </p:extLst>
  </p:cSld>
  <p:clrMapOvr>
    <a:masterClrMapping/>
  </p:clrMapOvr>
  <p:transition spd="slow" advTm="2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639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838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0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496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22347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6025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05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4317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40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174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713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6943921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16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5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64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8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6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2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80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48641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4492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10053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3118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332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062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4374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71552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34774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9578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65651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2707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4510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64837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64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8909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2480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2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535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157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91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465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4977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795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6355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3625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7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322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079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836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715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04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896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34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3328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21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75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899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55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3420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1676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0482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4444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781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632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576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30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13575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444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319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707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564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6832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9634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170872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813564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688875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096324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54577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8613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006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277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3146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8493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5164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9910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737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8642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5914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71973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5982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4731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660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35983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404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9683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511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962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151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241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354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897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8436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62766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8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30.xml"/><Relationship Id="rId47" Type="http://schemas.openxmlformats.org/officeDocument/2006/relationships/slideLayout" Target="../slideLayouts/slideLayout135.xml"/><Relationship Id="rId63" Type="http://schemas.openxmlformats.org/officeDocument/2006/relationships/slideLayout" Target="../slideLayouts/slideLayout151.xml"/><Relationship Id="rId68" Type="http://schemas.openxmlformats.org/officeDocument/2006/relationships/slideLayout" Target="../slideLayouts/slideLayout156.xml"/><Relationship Id="rId84" Type="http://schemas.openxmlformats.org/officeDocument/2006/relationships/slideLayout" Target="../slideLayouts/slideLayout172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41.xml"/><Relationship Id="rId58" Type="http://schemas.openxmlformats.org/officeDocument/2006/relationships/slideLayout" Target="../slideLayouts/slideLayout146.xml"/><Relationship Id="rId74" Type="http://schemas.openxmlformats.org/officeDocument/2006/relationships/slideLayout" Target="../slideLayouts/slideLayout162.xml"/><Relationship Id="rId79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1.xml"/><Relationship Id="rId48" Type="http://schemas.openxmlformats.org/officeDocument/2006/relationships/slideLayout" Target="../slideLayouts/slideLayout136.xml"/><Relationship Id="rId56" Type="http://schemas.openxmlformats.org/officeDocument/2006/relationships/slideLayout" Target="../slideLayouts/slideLayout144.xml"/><Relationship Id="rId64" Type="http://schemas.openxmlformats.org/officeDocument/2006/relationships/slideLayout" Target="../slideLayouts/slideLayout152.xml"/><Relationship Id="rId69" Type="http://schemas.openxmlformats.org/officeDocument/2006/relationships/slideLayout" Target="../slideLayouts/slideLayout157.xml"/><Relationship Id="rId7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96.xml"/><Relationship Id="rId51" Type="http://schemas.openxmlformats.org/officeDocument/2006/relationships/slideLayout" Target="../slideLayouts/slideLayout139.xml"/><Relationship Id="rId72" Type="http://schemas.openxmlformats.org/officeDocument/2006/relationships/slideLayout" Target="../slideLayouts/slideLayout160.xml"/><Relationship Id="rId80" Type="http://schemas.openxmlformats.org/officeDocument/2006/relationships/slideLayout" Target="../slideLayouts/slideLayout168.xml"/><Relationship Id="rId85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46" Type="http://schemas.openxmlformats.org/officeDocument/2006/relationships/slideLayout" Target="../slideLayouts/slideLayout134.xml"/><Relationship Id="rId59" Type="http://schemas.openxmlformats.org/officeDocument/2006/relationships/slideLayout" Target="../slideLayouts/slideLayout147.xml"/><Relationship Id="rId67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142.xml"/><Relationship Id="rId62" Type="http://schemas.openxmlformats.org/officeDocument/2006/relationships/slideLayout" Target="../slideLayouts/slideLayout150.xml"/><Relationship Id="rId70" Type="http://schemas.openxmlformats.org/officeDocument/2006/relationships/slideLayout" Target="../slideLayouts/slideLayout158.xml"/><Relationship Id="rId75" Type="http://schemas.openxmlformats.org/officeDocument/2006/relationships/slideLayout" Target="../slideLayouts/slideLayout163.xml"/><Relationship Id="rId83" Type="http://schemas.openxmlformats.org/officeDocument/2006/relationships/slideLayout" Target="../slideLayouts/slideLayout171.xml"/><Relationship Id="rId88" Type="http://schemas.openxmlformats.org/officeDocument/2006/relationships/theme" Target="../theme/theme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49" Type="http://schemas.openxmlformats.org/officeDocument/2006/relationships/slideLayout" Target="../slideLayouts/slideLayout137.xml"/><Relationship Id="rId57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132.xml"/><Relationship Id="rId52" Type="http://schemas.openxmlformats.org/officeDocument/2006/relationships/slideLayout" Target="../slideLayouts/slideLayout140.xml"/><Relationship Id="rId60" Type="http://schemas.openxmlformats.org/officeDocument/2006/relationships/slideLayout" Target="../slideLayouts/slideLayout148.xml"/><Relationship Id="rId65" Type="http://schemas.openxmlformats.org/officeDocument/2006/relationships/slideLayout" Target="../slideLayouts/slideLayout153.xml"/><Relationship Id="rId73" Type="http://schemas.openxmlformats.org/officeDocument/2006/relationships/slideLayout" Target="../slideLayouts/slideLayout161.xml"/><Relationship Id="rId78" Type="http://schemas.openxmlformats.org/officeDocument/2006/relationships/slideLayout" Target="../slideLayouts/slideLayout166.xml"/><Relationship Id="rId81" Type="http://schemas.openxmlformats.org/officeDocument/2006/relationships/slideLayout" Target="../slideLayouts/slideLayout169.xml"/><Relationship Id="rId86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22.xml"/><Relationship Id="rId50" Type="http://schemas.openxmlformats.org/officeDocument/2006/relationships/slideLayout" Target="../slideLayouts/slideLayout138.xml"/><Relationship Id="rId55" Type="http://schemas.openxmlformats.org/officeDocument/2006/relationships/slideLayout" Target="../slideLayouts/slideLayout143.xml"/><Relationship Id="rId7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95.xml"/><Relationship Id="rId7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28.xml"/><Relationship Id="rId45" Type="http://schemas.openxmlformats.org/officeDocument/2006/relationships/slideLayout" Target="../slideLayouts/slideLayout133.xml"/><Relationship Id="rId66" Type="http://schemas.openxmlformats.org/officeDocument/2006/relationships/slideLayout" Target="../slideLayouts/slideLayout154.xml"/><Relationship Id="rId87" Type="http://schemas.openxmlformats.org/officeDocument/2006/relationships/slideLayout" Target="../slideLayouts/slideLayout175.xml"/><Relationship Id="rId61" Type="http://schemas.openxmlformats.org/officeDocument/2006/relationships/slideLayout" Target="../slideLayouts/slideLayout149.xml"/><Relationship Id="rId82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752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68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  <p:sldLayoutId id="2147483789" r:id="rId50"/>
    <p:sldLayoutId id="2147483790" r:id="rId51"/>
    <p:sldLayoutId id="2147483791" r:id="rId52"/>
    <p:sldLayoutId id="2147483792" r:id="rId53"/>
    <p:sldLayoutId id="2147483793" r:id="rId54"/>
    <p:sldLayoutId id="2147483794" r:id="rId55"/>
    <p:sldLayoutId id="2147483795" r:id="rId56"/>
    <p:sldLayoutId id="2147483796" r:id="rId57"/>
    <p:sldLayoutId id="2147483797" r:id="rId58"/>
    <p:sldLayoutId id="2147483798" r:id="rId59"/>
    <p:sldLayoutId id="2147483799" r:id="rId60"/>
    <p:sldLayoutId id="2147483800" r:id="rId61"/>
    <p:sldLayoutId id="2147483801" r:id="rId62"/>
    <p:sldLayoutId id="2147483802" r:id="rId63"/>
    <p:sldLayoutId id="2147483803" r:id="rId64"/>
    <p:sldLayoutId id="2147483804" r:id="rId65"/>
    <p:sldLayoutId id="2147483805" r:id="rId66"/>
    <p:sldLayoutId id="2147483806" r:id="rId67"/>
    <p:sldLayoutId id="2147483807" r:id="rId68"/>
    <p:sldLayoutId id="2147483808" r:id="rId69"/>
    <p:sldLayoutId id="2147483809" r:id="rId70"/>
    <p:sldLayoutId id="2147483810" r:id="rId71"/>
    <p:sldLayoutId id="2147483811" r:id="rId72"/>
    <p:sldLayoutId id="2147483812" r:id="rId73"/>
    <p:sldLayoutId id="2147483813" r:id="rId74"/>
    <p:sldLayoutId id="2147483814" r:id="rId75"/>
    <p:sldLayoutId id="2147483815" r:id="rId76"/>
    <p:sldLayoutId id="2147483816" r:id="rId77"/>
    <p:sldLayoutId id="2147483817" r:id="rId78"/>
    <p:sldLayoutId id="2147483818" r:id="rId79"/>
    <p:sldLayoutId id="2147483819" r:id="rId80"/>
    <p:sldLayoutId id="2147483820" r:id="rId81"/>
    <p:sldLayoutId id="2147483821" r:id="rId82"/>
    <p:sldLayoutId id="2147483822" r:id="rId83"/>
    <p:sldLayoutId id="2147483823" r:id="rId84"/>
    <p:sldLayoutId id="2147483824" r:id="rId85"/>
    <p:sldLayoutId id="2147483825" r:id="rId86"/>
    <p:sldLayoutId id="2147483826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пожар, пламя, жар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96E20BC-3991-9ACE-C955-1C4BA3715B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пожар, жара, пламя, дым&#10;&#10;Автоматически созданное описание">
            <a:extLst>
              <a:ext uri="{FF2B5EF4-FFF2-40B4-BE49-F238E27FC236}">
                <a16:creationId xmlns:a16="http://schemas.microsoft.com/office/drawing/2014/main" id="{98794065-0DB1-39F0-A6A4-E605B615A4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картина, искусство, натюрмор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5347A8D5-FC61-1D50-32AE-64BAEBAD51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жара, лампочка,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F3B80-DDEE-BEE8-1AE8-1A114D207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Office Theme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13</cp:revision>
  <dcterms:created xsi:type="dcterms:W3CDTF">2024-04-10T15:23:40Z</dcterms:created>
  <dcterms:modified xsi:type="dcterms:W3CDTF">2024-06-24T19:13:07Z</dcterms:modified>
</cp:coreProperties>
</file>