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011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812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88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0740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0967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32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7848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628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709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776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9386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921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560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5992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897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05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421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351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1518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5339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74108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95512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8495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52410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22872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670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592885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5447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78427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3054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85775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41444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00492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8266669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262666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2549429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0350536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70275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60244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27626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9842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07109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09634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53005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14108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672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02722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96012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09911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35231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72210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58935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49548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77999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406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3541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Cephalopod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ephalopod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ephalopod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Cephalopod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2024-04-10T15:24:22Z</dcterms:created>
  <dcterms:modified xsi:type="dcterms:W3CDTF">2024-06-09T14:33:40Z</dcterms:modified>
</cp:coreProperties>
</file>