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2002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25788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1727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22983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81822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1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3115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36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3928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1512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4200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4116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6833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14253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661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442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8728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68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5679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39889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53792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89542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2927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8887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86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6147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07076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15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7573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3049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6785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00374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2074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26262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62894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818196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949123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241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94341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36087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258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1578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4117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95937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82262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19074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84822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8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0140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08208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21644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29902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06362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4491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0705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606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The brain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The brai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brain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 brai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2024-06-30T18:23:29Z</dcterms:modified>
</cp:coreProperties>
</file>