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030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571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171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9935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7674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3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0530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487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760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033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94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850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28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3066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626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65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544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969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9222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5325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72441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2536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5818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759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941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981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94653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930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0693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623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439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0916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347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58327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47858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184352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000575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115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3005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9492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5672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24541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6620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47369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39361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822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5672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34530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95608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785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3716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6802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98766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22670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919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662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Gymnosper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ymnosper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ymnosper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Gymnosper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2024-06-09T13:59:13Z</dcterms:modified>
</cp:coreProperties>
</file>