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4249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6066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761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7540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901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4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188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879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758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118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6508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612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372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2081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5607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2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58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571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7267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21316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221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4055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750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619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8275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181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4483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503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452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500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1457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7100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08962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014521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89074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024325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720633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4976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533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8943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5672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56192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97889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735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963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821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508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5343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58341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13320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99719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43552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3396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6516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09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7885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ymnosperms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ymnosperms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ymnosperms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ymnosperms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2024-04-10T15:23:40Z</dcterms:created>
  <dcterms:modified xsi:type="dcterms:W3CDTF">2024-06-09T14:40:38Z</dcterms:modified>
</cp:coreProperties>
</file>