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7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2013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063891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1246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421536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07937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404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979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22511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95673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15557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75435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74720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13783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257027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63828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45403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2250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12445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642253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580710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510382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384774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10355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58453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65609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543133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504907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20167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08890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71651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77246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758767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301640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32556846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34164730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97721242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53522655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931666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960174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33937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34538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387303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8618453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2866388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9859961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8400787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81546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0166121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2420758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4481514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9122888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3846967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4575550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2358823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61618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9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43.xml"/><Relationship Id="rId34" Type="http://schemas.openxmlformats.org/officeDocument/2006/relationships/slideLayout" Target="../slideLayouts/slideLayout56.xml"/><Relationship Id="rId42" Type="http://schemas.openxmlformats.org/officeDocument/2006/relationships/slideLayout" Target="../slideLayouts/slideLayout64.xml"/><Relationship Id="rId47" Type="http://schemas.openxmlformats.org/officeDocument/2006/relationships/slideLayout" Target="../slideLayouts/slideLayout69.xml"/><Relationship Id="rId50" Type="http://schemas.openxmlformats.org/officeDocument/2006/relationships/slideLayout" Target="../slideLayouts/slideLayout72.xml"/><Relationship Id="rId55" Type="http://schemas.openxmlformats.org/officeDocument/2006/relationships/slideLayout" Target="../slideLayouts/slideLayout77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9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slideLayout" Target="../slideLayouts/slideLayout54.xml"/><Relationship Id="rId37" Type="http://schemas.openxmlformats.org/officeDocument/2006/relationships/slideLayout" Target="../slideLayouts/slideLayout59.xml"/><Relationship Id="rId40" Type="http://schemas.openxmlformats.org/officeDocument/2006/relationships/slideLayout" Target="../slideLayouts/slideLayout62.xml"/><Relationship Id="rId45" Type="http://schemas.openxmlformats.org/officeDocument/2006/relationships/slideLayout" Target="../slideLayouts/slideLayout67.xml"/><Relationship Id="rId53" Type="http://schemas.openxmlformats.org/officeDocument/2006/relationships/slideLayout" Target="../slideLayouts/slideLayout75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53.xml"/><Relationship Id="rId44" Type="http://schemas.openxmlformats.org/officeDocument/2006/relationships/slideLayout" Target="../slideLayouts/slideLayout66.xml"/><Relationship Id="rId52" Type="http://schemas.openxmlformats.org/officeDocument/2006/relationships/slideLayout" Target="../slideLayouts/slideLayout74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Relationship Id="rId35" Type="http://schemas.openxmlformats.org/officeDocument/2006/relationships/slideLayout" Target="../slideLayouts/slideLayout57.xml"/><Relationship Id="rId43" Type="http://schemas.openxmlformats.org/officeDocument/2006/relationships/slideLayout" Target="../slideLayouts/slideLayout65.xml"/><Relationship Id="rId48" Type="http://schemas.openxmlformats.org/officeDocument/2006/relationships/slideLayout" Target="../slideLayouts/slideLayout70.xml"/><Relationship Id="rId56" Type="http://schemas.openxmlformats.org/officeDocument/2006/relationships/theme" Target="../theme/theme2.xml"/><Relationship Id="rId8" Type="http://schemas.openxmlformats.org/officeDocument/2006/relationships/slideLayout" Target="../slideLayouts/slideLayout30.xml"/><Relationship Id="rId51" Type="http://schemas.openxmlformats.org/officeDocument/2006/relationships/slideLayout" Target="../slideLayouts/slideLayout73.xml"/><Relationship Id="rId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33" Type="http://schemas.openxmlformats.org/officeDocument/2006/relationships/slideLayout" Target="../slideLayouts/slideLayout55.xml"/><Relationship Id="rId38" Type="http://schemas.openxmlformats.org/officeDocument/2006/relationships/slideLayout" Target="../slideLayouts/slideLayout60.xml"/><Relationship Id="rId46" Type="http://schemas.openxmlformats.org/officeDocument/2006/relationships/slideLayout" Target="../slideLayouts/slideLayout68.xml"/><Relationship Id="rId20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63.xml"/><Relationship Id="rId54" Type="http://schemas.openxmlformats.org/officeDocument/2006/relationships/slideLayout" Target="../slideLayouts/slideLayout76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36" Type="http://schemas.openxmlformats.org/officeDocument/2006/relationships/slideLayout" Target="../slideLayouts/slideLayout58.xml"/><Relationship Id="rId4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97762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hyperlink" Target="https://t.me/slideclubru" TargetMode="External"/><Relationship Id="rId5" Type="http://schemas.openxmlformats.org/officeDocument/2006/relationships/image" Target="../media/image8.png"/><Relationship Id="rId4" Type="http://schemas.openxmlformats.org/officeDocument/2006/relationships/hyperlink" Target="https://vk.com/club64792812" TargetMode="External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НАЗВАНИЕ ПРЕЗЕНТАЦИИ</a:t>
            </a:r>
            <a:endParaRPr lang="en-ID" sz="4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8" name="Рисунок 7" descr="Изображение выглядит как картина, фрукт, натюрморт, Натуральные продукты&#10;&#10;Автоматически созданное описание">
            <a:extLst>
              <a:ext uri="{FF2B5EF4-FFF2-40B4-BE49-F238E27FC236}">
                <a16:creationId xmlns:a16="http://schemas.microsoft.com/office/drawing/2014/main" id="{E5CA595C-883A-E197-AE36-7D3F3DA87D8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0" b="23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1148869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207992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Gmo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081" r="50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8" name="Рисунок 7" descr="Изображение выглядит как картина, рисунок, искусство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0E653635-D9D2-9BAB-F44D-2C006ED5120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9" r="63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Рисунок 6" descr="Изображение выглядит как картина, цветок, искусство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A2737479-E048-480D-6352-BD4814FEAA3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1" r="117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30</cp:revision>
  <dcterms:created xsi:type="dcterms:W3CDTF">2023-03-18T17:58:05Z</dcterms:created>
  <dcterms:modified xsi:type="dcterms:W3CDTF">2024-06-23T14:20:13Z</dcterms:modified>
</cp:coreProperties>
</file>