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3039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5711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31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5874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9677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8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1579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50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8858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2655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1140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6642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7346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3327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1099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1929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402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0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525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30161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5046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4070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0362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655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5420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83638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205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38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691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435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6779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2035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8350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5726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0849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17917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08838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34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5488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3868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147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1318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4591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6140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2787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6683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366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4775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75056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3936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5574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41482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194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985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135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627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Hypotheses of origi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Hypotheses of origi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ypotheses of origin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ypotheses of origi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2024-06-09T14:01:35Z</dcterms:modified>
</cp:coreProperties>
</file>