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5319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31021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2093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77901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99438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78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6091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6709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462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5105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3081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6723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680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03648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4416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67998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8697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802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217150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6517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40137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01884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566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9768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1384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02929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216521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2798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78885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9855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7008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13381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1352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78957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137715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725861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433346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5869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374522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61628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6638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744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487017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03870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72007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10291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95853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6978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50658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426047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43157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353852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57193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562117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5224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3548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Hypotheses of the origin of life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Hypotheses of the origin of lif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ypotheses of the origin of life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Hypotheses of the origin of life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2024-06-09T11:36:07Z</dcterms:modified>
</cp:coreProperties>
</file>