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8950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3480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4262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2090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38382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6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5927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28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6451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2459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8665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3736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050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83379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689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9380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2100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02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5941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88516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45709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95633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9882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3826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619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24940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05717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3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1600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3172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4888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35182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6674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53579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462619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289946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41795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712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46052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1757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004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6617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71072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95052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44381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75641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36797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870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79294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50394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86548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64496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08015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72238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80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829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Hypotheses of human origi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ypotheses of human origi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ypotheses of human origin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ypotheses of human origin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2024-06-09T11:15:19Z</dcterms:modified>
</cp:coreProperties>
</file>