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slideLayouts/slideLayout155.xml" ContentType="application/vnd.openxmlformats-officedocument.presentationml.slideLayout+xml"/>
  <Override PartName="/ppt/slideLayouts/slideLayout156.xml" ContentType="application/vnd.openxmlformats-officedocument.presentationml.slideLayout+xml"/>
  <Override PartName="/ppt/slideLayouts/slideLayout157.xml" ContentType="application/vnd.openxmlformats-officedocument.presentationml.slideLayout+xml"/>
  <Override PartName="/ppt/slideLayouts/slideLayout158.xml" ContentType="application/vnd.openxmlformats-officedocument.presentationml.slideLayout+xml"/>
  <Override PartName="/ppt/slideLayouts/slideLayout159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60.xml" ContentType="application/vnd.openxmlformats-officedocument.presentationml.slideLayout+xml"/>
  <Override PartName="/ppt/slideLayouts/slideLayout161.xml" ContentType="application/vnd.openxmlformats-officedocument.presentationml.slideLayout+xml"/>
  <Override PartName="/ppt/slideLayouts/slideLayout162.xml" ContentType="application/vnd.openxmlformats-officedocument.presentationml.slideLayout+xml"/>
  <Override PartName="/ppt/slideLayouts/slideLayout163.xml" ContentType="application/vnd.openxmlformats-officedocument.presentationml.slideLayout+xml"/>
  <Override PartName="/ppt/slideLayouts/slideLayout164.xml" ContentType="application/vnd.openxmlformats-officedocument.presentationml.slideLayout+xml"/>
  <Override PartName="/ppt/slideLayouts/slideLayout165.xml" ContentType="application/vnd.openxmlformats-officedocument.presentationml.slideLayout+xml"/>
  <Override PartName="/ppt/slideLayouts/slideLayout166.xml" ContentType="application/vnd.openxmlformats-officedocument.presentationml.slideLayout+xml"/>
  <Override PartName="/ppt/slideLayouts/slideLayout167.xml" ContentType="application/vnd.openxmlformats-officedocument.presentationml.slideLayout+xml"/>
  <Override PartName="/ppt/slideLayouts/slideLayout168.xml" ContentType="application/vnd.openxmlformats-officedocument.presentationml.slideLayout+xml"/>
  <Override PartName="/ppt/slideLayouts/slideLayout169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70.xml" ContentType="application/vnd.openxmlformats-officedocument.presentationml.slideLayout+xml"/>
  <Override PartName="/ppt/slideLayouts/slideLayout171.xml" ContentType="application/vnd.openxmlformats-officedocument.presentationml.slideLayout+xml"/>
  <Override PartName="/ppt/slideLayouts/slideLayout172.xml" ContentType="application/vnd.openxmlformats-officedocument.presentationml.slideLayout+xml"/>
  <Override PartName="/ppt/slideLayouts/slideLayout173.xml" ContentType="application/vnd.openxmlformats-officedocument.presentationml.slideLayout+xml"/>
  <Override PartName="/ppt/slideLayouts/slideLayout174.xml" ContentType="application/vnd.openxmlformats-officedocument.presentationml.slideLayout+xml"/>
  <Override PartName="/ppt/slideLayouts/slideLayout175.xml" ContentType="application/vnd.openxmlformats-officedocument.presentationml.slideLayout+xml"/>
  <Override PartName="/ppt/slideLayouts/slideLayout176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754" r:id="rId3"/>
    <p:sldMasterId id="2147483778" r:id="rId4"/>
  </p:sldMasterIdLst>
  <p:notesMasterIdLst>
    <p:notesMasterId r:id="rId10"/>
  </p:notesMasterIdLst>
  <p:sldIdLst>
    <p:sldId id="2039" r:id="rId5"/>
    <p:sldId id="2013" r:id="rId6"/>
    <p:sldId id="2017" r:id="rId7"/>
    <p:sldId id="262" r:id="rId8"/>
    <p:sldId id="2047" r:id="rId9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7453A"/>
    <a:srgbClr val="204C36"/>
    <a:srgbClr val="060E0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6" d="100"/>
          <a:sy n="106" d="100"/>
        </p:scale>
        <p:origin x="756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10" Type="http://schemas.openxmlformats.org/officeDocument/2006/relationships/notesMaster" Target="notesMasters/notesMaster1.xml"/><Relationship Id="rId11" Type="http://schemas.openxmlformats.org/officeDocument/2006/relationships/presProps" Target="presProps.xml"/><Relationship Id="rId12" Type="http://schemas.openxmlformats.org/officeDocument/2006/relationships/viewProps" Target="viewProps.xml"/><Relationship Id="rId13" Type="http://schemas.openxmlformats.org/officeDocument/2006/relationships/theme" Target="theme/theme1.xml"/><Relationship Id="rId14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3" Type="http://schemas.openxmlformats.org/officeDocument/2006/relationships/slideMaster" Target="slideMasters/slideMaster3.xml"/><Relationship Id="rId4" Type="http://schemas.openxmlformats.org/officeDocument/2006/relationships/slideMaster" Target="slideMasters/slideMaster4.xml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Relationship Id="rId9" Type="http://schemas.openxmlformats.org/officeDocument/2006/relationships/slide" Target="slides/slide5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7896EED-7B83-4242-AA28-A7E46642680E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24566E4-B0C8-4207-ACD2-4EDCB64BAE0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110599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0" name="Google Shape;360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1" name="Google Shape;361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0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0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0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0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0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0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0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0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0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2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2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2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2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2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2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2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4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4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4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4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4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4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4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4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4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6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6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6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6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6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6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6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6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6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7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7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7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7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7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7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2.png"/></Relationships>
</file>

<file path=ppt/slideLayouts/_rels/slideLayout1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B5FD00A-5D61-6435-99A4-F2E9B2E8C16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52F93783-1DA5-4074-F8F5-239A191C854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E4DE5D9-55B3-4299-5529-B5B47BA534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9B394D-E415-4EE5-AEC2-C3682128BA9E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FEE36F5-2E79-42B6-31BF-E1EF47D2AF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2E6E08D-B8AC-CBA8-34FF-9B37D0E936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2CB886-03AE-495A-A0B0-C6281C9F983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219137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6CDF272-D384-8FF0-4772-6639B19C54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217FD465-3279-BE7C-2AF8-0F079B7C285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D4F7C7F-8B97-0CF2-F8EF-CD962925BF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9B394D-E415-4EE5-AEC2-C3682128BA9E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1E8B21E-3F26-7DF4-A3F0-23703B1437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12EF148-0426-7196-D80F-06AAF80E71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2CB886-03AE-495A-A0B0-C6281C9F983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82017983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E51708-3F09-D482-61D2-7081D41151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788223D-D14D-50F8-7705-9321962049F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2FC8F8C-DF0F-8841-9A22-3928AC9570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C8ABE-8ABD-48F1-B524-1A37FB5F1949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D5963C0-FA52-F744-E9A1-C5B3D04FAA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64DBAAA-E22E-CA15-7493-7BCFC96FA6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36455880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A5F849-6266-F78F-445B-09BF1BD592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8BDD40D-EF93-2A13-7296-5BC216339A5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F94F249-689D-029A-BB81-B062B8CBEF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C8ABE-8ABD-48F1-B524-1A37FB5F1949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0C9AD96-A88A-F0F3-F11F-E6ACB78D54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8503D57-F559-0D31-5C20-D763BF411E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05496014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BBF7B8-F85B-E5CD-BDD3-31A986A018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58BAADB-964B-FD4D-7C2A-192BD2A419E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4A4996C-384B-14A4-6585-B1AA3487C01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D5FCE80-D87F-D684-7988-58A84C1B39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C8ABE-8ABD-48F1-B524-1A37FB5F1949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A1604CA-530A-7C12-EBB2-5CDEDCB664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3D26A5E-9237-30B3-89AD-78CC50718E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12152466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C840D9-FAFF-92F1-5A72-413ED78790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E8C2F66-FB1E-6F44-EE8D-E6F9F5C3CD4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A188AEA-213B-A0C6-1779-C74358A41D4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732D6C5-C364-437D-8E2C-DFD153C1B9D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B2FF8D6-2707-C31A-7B5D-20351019F13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A4E21DF-A87D-F438-E1CB-3926136B8F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C8ABE-8ABD-48F1-B524-1A37FB5F1949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2C2E0AF-793E-51B6-1D22-02F9EAE084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2944E4E-B818-4880-EC9F-1B3FAB880B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36029455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D6A6AA-E30D-0589-70DA-D9A8EC50C4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0081A2D-7CDA-C3C1-71EC-8F64DF1C2F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C8ABE-8ABD-48F1-B524-1A37FB5F1949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A82A0D2-DD80-E618-F22D-7E386D37C9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45A3046-E653-0C6A-219C-2983E17D90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37267002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7273330-13EC-D161-F23A-F0EBAD0AC1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C8ABE-8ABD-48F1-B524-1A37FB5F1949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52627E5-3307-F49B-7659-3ED5743916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2383E5F-8C05-FCCD-2BB6-2A779E26C1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51494223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10FA66-AFD0-93ED-DFDE-D3E83B35B8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F853E14-D481-D7A6-B70E-C378225186D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C471D5E-2778-2634-02DB-18A8EF9515D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6ED450F-3574-94B3-D473-D248805BB1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C8ABE-8ABD-48F1-B524-1A37FB5F1949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5B21D8E-73DE-85B1-17FF-61B2A37D32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01C006C-BC07-EF01-618F-ACF078D4C2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23333230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5EE364-EC53-94DC-1178-080BC8C01C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619B1BD-0A92-1474-1D64-38D11650795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739723C-01FC-B977-350C-D2466D69FDB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9BF247B-7E9C-6E40-CC6F-D636AAA19E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C8ABE-8ABD-48F1-B524-1A37FB5F1949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E4D5FD2-260C-444A-B2A4-DA9790F39A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2F1149E-D86A-D496-2E0A-1ADBD523D5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26365007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8E1F58-9E0D-10BE-CFCE-B978AC0360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146F3FB-F6A1-C48E-1A36-1B25277832F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5876136-2225-5616-17FD-CDB73D1219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C8ABE-8ABD-48F1-B524-1A37FB5F1949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A2298B9-100C-A996-333D-71A1E41DF8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31C7E9E-A9D5-3342-BE96-20D682962D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64342976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F640F2D-2B30-466F-F951-A88223888C6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748E4A7-6B10-9F35-E43D-BE80A28C365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B2CB7DC-3285-FE1F-80BA-0FDA082E65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C8ABE-8ABD-48F1-B524-1A37FB5F1949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12E301C-4BA5-9897-9A27-ED54D17B75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A1EDA8B-9C98-98C6-32AC-07D0BC987D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077437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82E9341A-70E0-B7EA-9F77-4F3C2400367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A3E83F66-F3D0-CD33-53F3-B03D693F691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F3581CA-046A-36DE-D97D-C9F42FC7D9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9B394D-E415-4EE5-AEC2-C3682128BA9E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29CA6E2-FEB3-D7EE-FC2F-E6A8F834FA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E0CD999-A105-8728-C273-5414FA219C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2CB886-03AE-495A-A0B0-C6281C9F983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50708798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8">
            <a:extLst>
              <a:ext uri="{FF2B5EF4-FFF2-40B4-BE49-F238E27FC236}">
                <a16:creationId xmlns:a16="http://schemas.microsoft.com/office/drawing/2014/main" id="{C098DC37-9608-1484-C172-B5D08316E420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356061" y="731519"/>
            <a:ext cx="5437910" cy="5187142"/>
          </a:xfrm>
          <a:prstGeom prst="ellipse">
            <a:avLst/>
          </a:prstGeom>
          <a:pattFill prst="pct75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18722199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6949440" y="0"/>
            <a:ext cx="5242560" cy="5835536"/>
          </a:xfrm>
          <a:custGeom>
            <a:avLst/>
            <a:gdLst>
              <a:gd name="connsiteX0" fmla="*/ 0 w 6324599"/>
              <a:gd name="connsiteY0" fmla="*/ 0 h 5448300"/>
              <a:gd name="connsiteX1" fmla="*/ 6324599 w 6324599"/>
              <a:gd name="connsiteY1" fmla="*/ 0 h 5448300"/>
              <a:gd name="connsiteX2" fmla="*/ 6324599 w 6324599"/>
              <a:gd name="connsiteY2" fmla="*/ 5448300 h 5448300"/>
              <a:gd name="connsiteX3" fmla="*/ 0 w 6324599"/>
              <a:gd name="connsiteY3" fmla="*/ 5448300 h 5448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324599" h="5448300">
                <a:moveTo>
                  <a:pt x="0" y="0"/>
                </a:moveTo>
                <a:lnTo>
                  <a:pt x="6324599" y="0"/>
                </a:lnTo>
                <a:lnTo>
                  <a:pt x="6324599" y="5448300"/>
                </a:lnTo>
                <a:lnTo>
                  <a:pt x="0" y="5448300"/>
                </a:lnTo>
                <a:close/>
              </a:path>
            </a:pathLst>
          </a:custGeom>
          <a:pattFill prst="pct80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709771652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/>
          <p:cNvSpPr>
            <a:spLocks noGrp="1"/>
          </p:cNvSpPr>
          <p:nvPr>
            <p:ph type="pic" sz="quarter" idx="10"/>
          </p:nvPr>
        </p:nvSpPr>
        <p:spPr>
          <a:xfrm>
            <a:off x="6209607" y="0"/>
            <a:ext cx="5982393" cy="6858000"/>
          </a:xfrm>
          <a:custGeom>
            <a:avLst/>
            <a:gdLst>
              <a:gd name="connsiteX0" fmla="*/ 1963272 w 6692154"/>
              <a:gd name="connsiteY0" fmla="*/ 0 h 6858000"/>
              <a:gd name="connsiteX1" fmla="*/ 6692154 w 6692154"/>
              <a:gd name="connsiteY1" fmla="*/ 0 h 6858000"/>
              <a:gd name="connsiteX2" fmla="*/ 6692154 w 6692154"/>
              <a:gd name="connsiteY2" fmla="*/ 6858000 h 6858000"/>
              <a:gd name="connsiteX3" fmla="*/ 1963272 w 6692154"/>
              <a:gd name="connsiteY3" fmla="*/ 6858000 h 6858000"/>
              <a:gd name="connsiteX4" fmla="*/ 0 w 6692154"/>
              <a:gd name="connsiteY4" fmla="*/ 3429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692154" h="6858000">
                <a:moveTo>
                  <a:pt x="1963272" y="0"/>
                </a:moveTo>
                <a:lnTo>
                  <a:pt x="6692154" y="0"/>
                </a:lnTo>
                <a:lnTo>
                  <a:pt x="6692154" y="6858000"/>
                </a:lnTo>
                <a:lnTo>
                  <a:pt x="1963272" y="6858000"/>
                </a:lnTo>
                <a:lnTo>
                  <a:pt x="0" y="3429000"/>
                </a:lnTo>
                <a:close/>
              </a:path>
            </a:pathLst>
          </a:custGeom>
          <a:pattFill prst="pct75">
            <a:fgClr>
              <a:schemeClr val="bg2">
                <a:lumMod val="50000"/>
              </a:schemeClr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802560794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350539" y="1388225"/>
            <a:ext cx="6773468" cy="4297523"/>
          </a:xfrm>
          <a:custGeom>
            <a:avLst/>
            <a:gdLst>
              <a:gd name="connsiteX0" fmla="*/ 2331555 w 6602921"/>
              <a:gd name="connsiteY0" fmla="*/ 0 h 4147737"/>
              <a:gd name="connsiteX1" fmla="*/ 4952191 w 6602921"/>
              <a:gd name="connsiteY1" fmla="*/ 0 h 4147737"/>
              <a:gd name="connsiteX2" fmla="*/ 4780256 w 6602921"/>
              <a:gd name="connsiteY2" fmla="*/ 284860 h 4147737"/>
              <a:gd name="connsiteX3" fmla="*/ 6602921 w 6602921"/>
              <a:gd name="connsiteY3" fmla="*/ 284860 h 4147737"/>
              <a:gd name="connsiteX4" fmla="*/ 4271366 w 6602921"/>
              <a:gd name="connsiteY4" fmla="*/ 4147737 h 4147737"/>
              <a:gd name="connsiteX5" fmla="*/ 1650730 w 6602921"/>
              <a:gd name="connsiteY5" fmla="*/ 4147737 h 4147737"/>
              <a:gd name="connsiteX6" fmla="*/ 1822666 w 6602921"/>
              <a:gd name="connsiteY6" fmla="*/ 3862877 h 4147737"/>
              <a:gd name="connsiteX7" fmla="*/ 0 w 6602921"/>
              <a:gd name="connsiteY7" fmla="*/ 3862877 h 41477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602921" h="4147737">
                <a:moveTo>
                  <a:pt x="2331555" y="0"/>
                </a:moveTo>
                <a:lnTo>
                  <a:pt x="4952191" y="0"/>
                </a:lnTo>
                <a:lnTo>
                  <a:pt x="4780256" y="284860"/>
                </a:lnTo>
                <a:lnTo>
                  <a:pt x="6602921" y="284860"/>
                </a:lnTo>
                <a:lnTo>
                  <a:pt x="4271366" y="4147737"/>
                </a:lnTo>
                <a:lnTo>
                  <a:pt x="1650730" y="4147737"/>
                </a:lnTo>
                <a:lnTo>
                  <a:pt x="1822666" y="3862877"/>
                </a:lnTo>
                <a:lnTo>
                  <a:pt x="0" y="3862877"/>
                </a:lnTo>
                <a:close/>
              </a:path>
            </a:pathLst>
          </a:custGeom>
          <a:pattFill prst="pct75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8158408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0"/>
          </p:nvPr>
        </p:nvSpPr>
        <p:spPr>
          <a:xfrm>
            <a:off x="5834311" y="544150"/>
            <a:ext cx="6018741" cy="5769700"/>
          </a:xfrm>
          <a:custGeom>
            <a:avLst/>
            <a:gdLst>
              <a:gd name="connsiteX0" fmla="*/ 3411720 w 6018741"/>
              <a:gd name="connsiteY0" fmla="*/ 2973466 h 5769700"/>
              <a:gd name="connsiteX1" fmla="*/ 5033535 w 6018741"/>
              <a:gd name="connsiteY1" fmla="*/ 5769700 h 5769700"/>
              <a:gd name="connsiteX2" fmla="*/ 1789903 w 6018741"/>
              <a:gd name="connsiteY2" fmla="*/ 5769700 h 5769700"/>
              <a:gd name="connsiteX3" fmla="*/ 1 w 6018741"/>
              <a:gd name="connsiteY3" fmla="*/ 2952250 h 5769700"/>
              <a:gd name="connsiteX4" fmla="*/ 3243633 w 6018741"/>
              <a:gd name="connsiteY4" fmla="*/ 2952250 h 5769700"/>
              <a:gd name="connsiteX5" fmla="*/ 1621817 w 6018741"/>
              <a:gd name="connsiteY5" fmla="*/ 5748484 h 5769700"/>
              <a:gd name="connsiteX6" fmla="*/ 5160641 w 6018741"/>
              <a:gd name="connsiteY6" fmla="*/ 1 h 5769700"/>
              <a:gd name="connsiteX7" fmla="*/ 6018741 w 6018741"/>
              <a:gd name="connsiteY7" fmla="*/ 1 h 5769700"/>
              <a:gd name="connsiteX8" fmla="*/ 6018741 w 6018741"/>
              <a:gd name="connsiteY8" fmla="*/ 5769699 h 5769700"/>
              <a:gd name="connsiteX9" fmla="*/ 5160641 w 6018741"/>
              <a:gd name="connsiteY9" fmla="*/ 5769699 h 5769700"/>
              <a:gd name="connsiteX10" fmla="*/ 5160641 w 6018741"/>
              <a:gd name="connsiteY10" fmla="*/ 5769700 h 5769700"/>
              <a:gd name="connsiteX11" fmla="*/ 3495867 w 6018741"/>
              <a:gd name="connsiteY11" fmla="*/ 2917681 h 5769700"/>
              <a:gd name="connsiteX12" fmla="*/ 5160641 w 6018741"/>
              <a:gd name="connsiteY12" fmla="*/ 2 h 5769700"/>
              <a:gd name="connsiteX13" fmla="*/ 1621817 w 6018741"/>
              <a:gd name="connsiteY13" fmla="*/ 1 h 5769700"/>
              <a:gd name="connsiteX14" fmla="*/ 3243632 w 6018741"/>
              <a:gd name="connsiteY14" fmla="*/ 2796235 h 5769700"/>
              <a:gd name="connsiteX15" fmla="*/ 0 w 6018741"/>
              <a:gd name="connsiteY15" fmla="*/ 2796235 h 5769700"/>
              <a:gd name="connsiteX16" fmla="*/ 1776427 w 6018741"/>
              <a:gd name="connsiteY16" fmla="*/ 0 h 5769700"/>
              <a:gd name="connsiteX17" fmla="*/ 5020059 w 6018741"/>
              <a:gd name="connsiteY17" fmla="*/ 0 h 5769700"/>
              <a:gd name="connsiteX18" fmla="*/ 3398242 w 6018741"/>
              <a:gd name="connsiteY18" fmla="*/ 2796234 h 5769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6018741" h="5769700">
                <a:moveTo>
                  <a:pt x="3411720" y="2973466"/>
                </a:moveTo>
                <a:lnTo>
                  <a:pt x="5033535" y="5769700"/>
                </a:lnTo>
                <a:lnTo>
                  <a:pt x="1789903" y="5769700"/>
                </a:lnTo>
                <a:close/>
                <a:moveTo>
                  <a:pt x="1" y="2952250"/>
                </a:moveTo>
                <a:lnTo>
                  <a:pt x="3243633" y="2952250"/>
                </a:lnTo>
                <a:lnTo>
                  <a:pt x="1621817" y="5748484"/>
                </a:lnTo>
                <a:close/>
                <a:moveTo>
                  <a:pt x="5160641" y="1"/>
                </a:moveTo>
                <a:lnTo>
                  <a:pt x="6018741" y="1"/>
                </a:lnTo>
                <a:lnTo>
                  <a:pt x="6018741" y="5769699"/>
                </a:lnTo>
                <a:lnTo>
                  <a:pt x="5160641" y="5769699"/>
                </a:lnTo>
                <a:lnTo>
                  <a:pt x="5160641" y="5769700"/>
                </a:lnTo>
                <a:lnTo>
                  <a:pt x="3495867" y="2917681"/>
                </a:lnTo>
                <a:lnTo>
                  <a:pt x="5160641" y="2"/>
                </a:lnTo>
                <a:close/>
                <a:moveTo>
                  <a:pt x="1621817" y="1"/>
                </a:moveTo>
                <a:lnTo>
                  <a:pt x="3243632" y="2796235"/>
                </a:lnTo>
                <a:lnTo>
                  <a:pt x="0" y="2796235"/>
                </a:lnTo>
                <a:close/>
                <a:moveTo>
                  <a:pt x="1776427" y="0"/>
                </a:moveTo>
                <a:lnTo>
                  <a:pt x="5020059" y="0"/>
                </a:lnTo>
                <a:lnTo>
                  <a:pt x="3398242" y="2796234"/>
                </a:lnTo>
                <a:close/>
              </a:path>
            </a:pathLst>
          </a:custGeom>
          <a:pattFill prst="pct75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679873633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/>
          <p:cNvSpPr>
            <a:spLocks noGrp="1"/>
          </p:cNvSpPr>
          <p:nvPr>
            <p:ph type="pic" sz="quarter" idx="10"/>
          </p:nvPr>
        </p:nvSpPr>
        <p:spPr>
          <a:xfrm>
            <a:off x="6424419" y="879433"/>
            <a:ext cx="5435600" cy="5421086"/>
          </a:xfrm>
          <a:custGeom>
            <a:avLst/>
            <a:gdLst>
              <a:gd name="connsiteX0" fmla="*/ 2910114 w 5435600"/>
              <a:gd name="connsiteY0" fmla="*/ 2895600 h 5421086"/>
              <a:gd name="connsiteX1" fmla="*/ 5435600 w 5435600"/>
              <a:gd name="connsiteY1" fmla="*/ 2895600 h 5421086"/>
              <a:gd name="connsiteX2" fmla="*/ 5435600 w 5435600"/>
              <a:gd name="connsiteY2" fmla="*/ 5421086 h 5421086"/>
              <a:gd name="connsiteX3" fmla="*/ 2910114 w 5435600"/>
              <a:gd name="connsiteY3" fmla="*/ 5421086 h 5421086"/>
              <a:gd name="connsiteX4" fmla="*/ 0 w 5435600"/>
              <a:gd name="connsiteY4" fmla="*/ 2895600 h 5421086"/>
              <a:gd name="connsiteX5" fmla="*/ 2525486 w 5435600"/>
              <a:gd name="connsiteY5" fmla="*/ 2895600 h 5421086"/>
              <a:gd name="connsiteX6" fmla="*/ 2525486 w 5435600"/>
              <a:gd name="connsiteY6" fmla="*/ 5421086 h 5421086"/>
              <a:gd name="connsiteX7" fmla="*/ 0 w 5435600"/>
              <a:gd name="connsiteY7" fmla="*/ 5421086 h 5421086"/>
              <a:gd name="connsiteX8" fmla="*/ 2910114 w 5435600"/>
              <a:gd name="connsiteY8" fmla="*/ 0 h 5421086"/>
              <a:gd name="connsiteX9" fmla="*/ 5435600 w 5435600"/>
              <a:gd name="connsiteY9" fmla="*/ 0 h 5421086"/>
              <a:gd name="connsiteX10" fmla="*/ 5435600 w 5435600"/>
              <a:gd name="connsiteY10" fmla="*/ 2525486 h 5421086"/>
              <a:gd name="connsiteX11" fmla="*/ 2910114 w 5435600"/>
              <a:gd name="connsiteY11" fmla="*/ 2525486 h 5421086"/>
              <a:gd name="connsiteX12" fmla="*/ 0 w 5435600"/>
              <a:gd name="connsiteY12" fmla="*/ 0 h 5421086"/>
              <a:gd name="connsiteX13" fmla="*/ 2525486 w 5435600"/>
              <a:gd name="connsiteY13" fmla="*/ 0 h 5421086"/>
              <a:gd name="connsiteX14" fmla="*/ 2525486 w 5435600"/>
              <a:gd name="connsiteY14" fmla="*/ 2525486 h 5421086"/>
              <a:gd name="connsiteX15" fmla="*/ 0 w 5435600"/>
              <a:gd name="connsiteY15" fmla="*/ 2525486 h 54210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5435600" h="5421086">
                <a:moveTo>
                  <a:pt x="2910114" y="2895600"/>
                </a:moveTo>
                <a:lnTo>
                  <a:pt x="5435600" y="2895600"/>
                </a:lnTo>
                <a:lnTo>
                  <a:pt x="5435600" y="5421086"/>
                </a:lnTo>
                <a:lnTo>
                  <a:pt x="2910114" y="5421086"/>
                </a:lnTo>
                <a:close/>
                <a:moveTo>
                  <a:pt x="0" y="2895600"/>
                </a:moveTo>
                <a:lnTo>
                  <a:pt x="2525486" y="2895600"/>
                </a:lnTo>
                <a:lnTo>
                  <a:pt x="2525486" y="5421086"/>
                </a:lnTo>
                <a:lnTo>
                  <a:pt x="0" y="5421086"/>
                </a:lnTo>
                <a:close/>
                <a:moveTo>
                  <a:pt x="2910114" y="0"/>
                </a:moveTo>
                <a:lnTo>
                  <a:pt x="5435600" y="0"/>
                </a:lnTo>
                <a:lnTo>
                  <a:pt x="5435600" y="2525486"/>
                </a:lnTo>
                <a:lnTo>
                  <a:pt x="2910114" y="2525486"/>
                </a:lnTo>
                <a:close/>
                <a:moveTo>
                  <a:pt x="0" y="0"/>
                </a:moveTo>
                <a:lnTo>
                  <a:pt x="2525486" y="0"/>
                </a:lnTo>
                <a:lnTo>
                  <a:pt x="2525486" y="2525486"/>
                </a:lnTo>
                <a:lnTo>
                  <a:pt x="0" y="2525486"/>
                </a:lnTo>
                <a:close/>
              </a:path>
            </a:pathLst>
          </a:custGeom>
          <a:pattFill prst="pct80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550856756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1"/>
          </p:nvPr>
        </p:nvSpPr>
        <p:spPr>
          <a:xfrm>
            <a:off x="5769030" y="441396"/>
            <a:ext cx="6093229" cy="5975207"/>
          </a:xfrm>
          <a:custGeom>
            <a:avLst/>
            <a:gdLst>
              <a:gd name="connsiteX0" fmla="*/ 3029302 w 6058602"/>
              <a:gd name="connsiteY0" fmla="*/ 0 h 6058602"/>
              <a:gd name="connsiteX1" fmla="*/ 6058602 w 6058602"/>
              <a:gd name="connsiteY1" fmla="*/ 3029301 h 6058602"/>
              <a:gd name="connsiteX2" fmla="*/ 3029302 w 6058602"/>
              <a:gd name="connsiteY2" fmla="*/ 6058602 h 6058602"/>
              <a:gd name="connsiteX3" fmla="*/ 0 w 6058602"/>
              <a:gd name="connsiteY3" fmla="*/ 3029301 h 60586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058602" h="6058602">
                <a:moveTo>
                  <a:pt x="3029302" y="0"/>
                </a:moveTo>
                <a:lnTo>
                  <a:pt x="6058602" y="3029301"/>
                </a:lnTo>
                <a:lnTo>
                  <a:pt x="3029302" y="6058602"/>
                </a:lnTo>
                <a:lnTo>
                  <a:pt x="0" y="3029301"/>
                </a:lnTo>
                <a:close/>
              </a:path>
            </a:pathLst>
          </a:custGeom>
          <a:pattFill prst="pct75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864854239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C15CCD93-E2AA-4240-B4F5-7AC18AD4BD30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-287217" y="290140"/>
            <a:ext cx="6383217" cy="6277720"/>
          </a:xfrm>
          <a:custGeom>
            <a:avLst/>
            <a:gdLst>
              <a:gd name="connsiteX0" fmla="*/ 426849 w 6899032"/>
              <a:gd name="connsiteY0" fmla="*/ 5627088 h 6277720"/>
              <a:gd name="connsiteX1" fmla="*/ 3099013 w 6899032"/>
              <a:gd name="connsiteY1" fmla="*/ 5627088 h 6277720"/>
              <a:gd name="connsiteX2" fmla="*/ 3484221 w 6899032"/>
              <a:gd name="connsiteY2" fmla="*/ 5952404 h 6277720"/>
              <a:gd name="connsiteX3" fmla="*/ 3484220 w 6899032"/>
              <a:gd name="connsiteY3" fmla="*/ 5952404 h 6277720"/>
              <a:gd name="connsiteX4" fmla="*/ 3099012 w 6899032"/>
              <a:gd name="connsiteY4" fmla="*/ 6277720 h 6277720"/>
              <a:gd name="connsiteX5" fmla="*/ 426849 w 6899032"/>
              <a:gd name="connsiteY5" fmla="*/ 6277719 h 6277720"/>
              <a:gd name="connsiteX6" fmla="*/ 49466 w 6899032"/>
              <a:gd name="connsiteY6" fmla="*/ 6017966 h 6277720"/>
              <a:gd name="connsiteX7" fmla="*/ 41640 w 6899032"/>
              <a:gd name="connsiteY7" fmla="*/ 5952404 h 6277720"/>
              <a:gd name="connsiteX8" fmla="*/ 49466 w 6899032"/>
              <a:gd name="connsiteY8" fmla="*/ 5886842 h 6277720"/>
              <a:gd name="connsiteX9" fmla="*/ 426849 w 6899032"/>
              <a:gd name="connsiteY9" fmla="*/ 5627088 h 6277720"/>
              <a:gd name="connsiteX10" fmla="*/ 426849 w 6899032"/>
              <a:gd name="connsiteY10" fmla="*/ 4923702 h 6277720"/>
              <a:gd name="connsiteX11" fmla="*/ 4015183 w 6899032"/>
              <a:gd name="connsiteY11" fmla="*/ 4923702 h 6277720"/>
              <a:gd name="connsiteX12" fmla="*/ 4400391 w 6899032"/>
              <a:gd name="connsiteY12" fmla="*/ 5249018 h 6277720"/>
              <a:gd name="connsiteX13" fmla="*/ 4400390 w 6899032"/>
              <a:gd name="connsiteY13" fmla="*/ 5249018 h 6277720"/>
              <a:gd name="connsiteX14" fmla="*/ 4015182 w 6899032"/>
              <a:gd name="connsiteY14" fmla="*/ 5574334 h 6277720"/>
              <a:gd name="connsiteX15" fmla="*/ 426849 w 6899032"/>
              <a:gd name="connsiteY15" fmla="*/ 5574333 h 6277720"/>
              <a:gd name="connsiteX16" fmla="*/ 49466 w 6899032"/>
              <a:gd name="connsiteY16" fmla="*/ 5314580 h 6277720"/>
              <a:gd name="connsiteX17" fmla="*/ 41640 w 6899032"/>
              <a:gd name="connsiteY17" fmla="*/ 5249018 h 6277720"/>
              <a:gd name="connsiteX18" fmla="*/ 49466 w 6899032"/>
              <a:gd name="connsiteY18" fmla="*/ 5183456 h 6277720"/>
              <a:gd name="connsiteX19" fmla="*/ 426849 w 6899032"/>
              <a:gd name="connsiteY19" fmla="*/ 4923702 h 6277720"/>
              <a:gd name="connsiteX20" fmla="*/ 426849 w 6899032"/>
              <a:gd name="connsiteY20" fmla="*/ 4220316 h 6277720"/>
              <a:gd name="connsiteX21" fmla="*/ 5181214 w 6899032"/>
              <a:gd name="connsiteY21" fmla="*/ 4220316 h 6277720"/>
              <a:gd name="connsiteX22" fmla="*/ 5566422 w 6899032"/>
              <a:gd name="connsiteY22" fmla="*/ 4545632 h 6277720"/>
              <a:gd name="connsiteX23" fmla="*/ 5566421 w 6899032"/>
              <a:gd name="connsiteY23" fmla="*/ 4545632 h 6277720"/>
              <a:gd name="connsiteX24" fmla="*/ 5181213 w 6899032"/>
              <a:gd name="connsiteY24" fmla="*/ 4870948 h 6277720"/>
              <a:gd name="connsiteX25" fmla="*/ 426849 w 6899032"/>
              <a:gd name="connsiteY25" fmla="*/ 4870947 h 6277720"/>
              <a:gd name="connsiteX26" fmla="*/ 49467 w 6899032"/>
              <a:gd name="connsiteY26" fmla="*/ 4611194 h 6277720"/>
              <a:gd name="connsiteX27" fmla="*/ 41640 w 6899032"/>
              <a:gd name="connsiteY27" fmla="*/ 4545632 h 6277720"/>
              <a:gd name="connsiteX28" fmla="*/ 49467 w 6899032"/>
              <a:gd name="connsiteY28" fmla="*/ 4480070 h 6277720"/>
              <a:gd name="connsiteX29" fmla="*/ 426849 w 6899032"/>
              <a:gd name="connsiteY29" fmla="*/ 4220316 h 6277720"/>
              <a:gd name="connsiteX30" fmla="*/ 426849 w 6899032"/>
              <a:gd name="connsiteY30" fmla="*/ 3516930 h 6277720"/>
              <a:gd name="connsiteX31" fmla="*/ 5951631 w 6899032"/>
              <a:gd name="connsiteY31" fmla="*/ 3516930 h 6277720"/>
              <a:gd name="connsiteX32" fmla="*/ 6336839 w 6899032"/>
              <a:gd name="connsiteY32" fmla="*/ 3842246 h 6277720"/>
              <a:gd name="connsiteX33" fmla="*/ 6336838 w 6899032"/>
              <a:gd name="connsiteY33" fmla="*/ 3842246 h 6277720"/>
              <a:gd name="connsiteX34" fmla="*/ 5951630 w 6899032"/>
              <a:gd name="connsiteY34" fmla="*/ 4167562 h 6277720"/>
              <a:gd name="connsiteX35" fmla="*/ 426849 w 6899032"/>
              <a:gd name="connsiteY35" fmla="*/ 4167561 h 6277720"/>
              <a:gd name="connsiteX36" fmla="*/ 49467 w 6899032"/>
              <a:gd name="connsiteY36" fmla="*/ 3907808 h 6277720"/>
              <a:gd name="connsiteX37" fmla="*/ 41640 w 6899032"/>
              <a:gd name="connsiteY37" fmla="*/ 3842246 h 6277720"/>
              <a:gd name="connsiteX38" fmla="*/ 49467 w 6899032"/>
              <a:gd name="connsiteY38" fmla="*/ 3776684 h 6277720"/>
              <a:gd name="connsiteX39" fmla="*/ 426849 w 6899032"/>
              <a:gd name="connsiteY39" fmla="*/ 3516930 h 6277720"/>
              <a:gd name="connsiteX40" fmla="*/ 41640 w 6899032"/>
              <a:gd name="connsiteY40" fmla="*/ 3138859 h 6277720"/>
              <a:gd name="connsiteX41" fmla="*/ 41642 w 6899032"/>
              <a:gd name="connsiteY41" fmla="*/ 3138860 h 6277720"/>
              <a:gd name="connsiteX42" fmla="*/ 41640 w 6899032"/>
              <a:gd name="connsiteY42" fmla="*/ 3138860 h 6277720"/>
              <a:gd name="connsiteX43" fmla="*/ 426849 w 6899032"/>
              <a:gd name="connsiteY43" fmla="*/ 2813544 h 6277720"/>
              <a:gd name="connsiteX44" fmla="*/ 6513824 w 6899032"/>
              <a:gd name="connsiteY44" fmla="*/ 2813544 h 6277720"/>
              <a:gd name="connsiteX45" fmla="*/ 6899032 w 6899032"/>
              <a:gd name="connsiteY45" fmla="*/ 3138860 h 6277720"/>
              <a:gd name="connsiteX46" fmla="*/ 6899031 w 6899032"/>
              <a:gd name="connsiteY46" fmla="*/ 3138860 h 6277720"/>
              <a:gd name="connsiteX47" fmla="*/ 6513823 w 6899032"/>
              <a:gd name="connsiteY47" fmla="*/ 3464176 h 6277720"/>
              <a:gd name="connsiteX48" fmla="*/ 426849 w 6899032"/>
              <a:gd name="connsiteY48" fmla="*/ 3464175 h 6277720"/>
              <a:gd name="connsiteX49" fmla="*/ 49467 w 6899032"/>
              <a:gd name="connsiteY49" fmla="*/ 3204422 h 6277720"/>
              <a:gd name="connsiteX50" fmla="*/ 41642 w 6899032"/>
              <a:gd name="connsiteY50" fmla="*/ 3138860 h 6277720"/>
              <a:gd name="connsiteX51" fmla="*/ 49467 w 6899032"/>
              <a:gd name="connsiteY51" fmla="*/ 3073298 h 6277720"/>
              <a:gd name="connsiteX52" fmla="*/ 426849 w 6899032"/>
              <a:gd name="connsiteY52" fmla="*/ 2813544 h 6277720"/>
              <a:gd name="connsiteX53" fmla="*/ 385208 w 6899032"/>
              <a:gd name="connsiteY53" fmla="*/ 2110158 h 6277720"/>
              <a:gd name="connsiteX54" fmla="*/ 5951630 w 6899032"/>
              <a:gd name="connsiteY54" fmla="*/ 2110158 h 6277720"/>
              <a:gd name="connsiteX55" fmla="*/ 6336838 w 6899032"/>
              <a:gd name="connsiteY55" fmla="*/ 2435474 h 6277720"/>
              <a:gd name="connsiteX56" fmla="*/ 6336837 w 6899032"/>
              <a:gd name="connsiteY56" fmla="*/ 2435474 h 6277720"/>
              <a:gd name="connsiteX57" fmla="*/ 5951629 w 6899032"/>
              <a:gd name="connsiteY57" fmla="*/ 2760790 h 6277720"/>
              <a:gd name="connsiteX58" fmla="*/ 385208 w 6899032"/>
              <a:gd name="connsiteY58" fmla="*/ 2760789 h 6277720"/>
              <a:gd name="connsiteX59" fmla="*/ 30271 w 6899032"/>
              <a:gd name="connsiteY59" fmla="*/ 2562101 h 6277720"/>
              <a:gd name="connsiteX60" fmla="*/ 0 w 6899032"/>
              <a:gd name="connsiteY60" fmla="*/ 2435474 h 6277720"/>
              <a:gd name="connsiteX61" fmla="*/ 30271 w 6899032"/>
              <a:gd name="connsiteY61" fmla="*/ 2308846 h 6277720"/>
              <a:gd name="connsiteX62" fmla="*/ 385208 w 6899032"/>
              <a:gd name="connsiteY62" fmla="*/ 2110158 h 6277720"/>
              <a:gd name="connsiteX63" fmla="*/ 385209 w 6899032"/>
              <a:gd name="connsiteY63" fmla="*/ 1406773 h 6277720"/>
              <a:gd name="connsiteX64" fmla="*/ 5181214 w 6899032"/>
              <a:gd name="connsiteY64" fmla="*/ 1406773 h 6277720"/>
              <a:gd name="connsiteX65" fmla="*/ 5566422 w 6899032"/>
              <a:gd name="connsiteY65" fmla="*/ 1732088 h 6277720"/>
              <a:gd name="connsiteX66" fmla="*/ 5566421 w 6899032"/>
              <a:gd name="connsiteY66" fmla="*/ 1732088 h 6277720"/>
              <a:gd name="connsiteX67" fmla="*/ 5181213 w 6899032"/>
              <a:gd name="connsiteY67" fmla="*/ 2057404 h 6277720"/>
              <a:gd name="connsiteX68" fmla="*/ 385209 w 6899032"/>
              <a:gd name="connsiteY68" fmla="*/ 2057403 h 6277720"/>
              <a:gd name="connsiteX69" fmla="*/ 30273 w 6899032"/>
              <a:gd name="connsiteY69" fmla="*/ 1858715 h 6277720"/>
              <a:gd name="connsiteX70" fmla="*/ 1 w 6899032"/>
              <a:gd name="connsiteY70" fmla="*/ 1732088 h 6277720"/>
              <a:gd name="connsiteX71" fmla="*/ 30273 w 6899032"/>
              <a:gd name="connsiteY71" fmla="*/ 1605461 h 6277720"/>
              <a:gd name="connsiteX72" fmla="*/ 385209 w 6899032"/>
              <a:gd name="connsiteY72" fmla="*/ 1406773 h 6277720"/>
              <a:gd name="connsiteX73" fmla="*/ 385211 w 6899032"/>
              <a:gd name="connsiteY73" fmla="*/ 703386 h 6277720"/>
              <a:gd name="connsiteX74" fmla="*/ 4015183 w 6899032"/>
              <a:gd name="connsiteY74" fmla="*/ 703386 h 6277720"/>
              <a:gd name="connsiteX75" fmla="*/ 4400391 w 6899032"/>
              <a:gd name="connsiteY75" fmla="*/ 1028702 h 6277720"/>
              <a:gd name="connsiteX76" fmla="*/ 4400390 w 6899032"/>
              <a:gd name="connsiteY76" fmla="*/ 1028702 h 6277720"/>
              <a:gd name="connsiteX77" fmla="*/ 4015182 w 6899032"/>
              <a:gd name="connsiteY77" fmla="*/ 1354018 h 6277720"/>
              <a:gd name="connsiteX78" fmla="*/ 385211 w 6899032"/>
              <a:gd name="connsiteY78" fmla="*/ 1354018 h 6277720"/>
              <a:gd name="connsiteX79" fmla="*/ 30274 w 6899032"/>
              <a:gd name="connsiteY79" fmla="*/ 1155329 h 6277720"/>
              <a:gd name="connsiteX80" fmla="*/ 2 w 6899032"/>
              <a:gd name="connsiteY80" fmla="*/ 1028702 h 6277720"/>
              <a:gd name="connsiteX81" fmla="*/ 30274 w 6899032"/>
              <a:gd name="connsiteY81" fmla="*/ 902075 h 6277720"/>
              <a:gd name="connsiteX82" fmla="*/ 385211 w 6899032"/>
              <a:gd name="connsiteY82" fmla="*/ 703386 h 6277720"/>
              <a:gd name="connsiteX83" fmla="*/ 385208 w 6899032"/>
              <a:gd name="connsiteY83" fmla="*/ 0 h 6277720"/>
              <a:gd name="connsiteX84" fmla="*/ 3057371 w 6899032"/>
              <a:gd name="connsiteY84" fmla="*/ 0 h 6277720"/>
              <a:gd name="connsiteX85" fmla="*/ 3442580 w 6899032"/>
              <a:gd name="connsiteY85" fmla="*/ 325317 h 6277720"/>
              <a:gd name="connsiteX86" fmla="*/ 3442578 w 6899032"/>
              <a:gd name="connsiteY86" fmla="*/ 325317 h 6277720"/>
              <a:gd name="connsiteX87" fmla="*/ 3057371 w 6899032"/>
              <a:gd name="connsiteY87" fmla="*/ 650632 h 6277720"/>
              <a:gd name="connsiteX88" fmla="*/ 385208 w 6899032"/>
              <a:gd name="connsiteY88" fmla="*/ 650632 h 6277720"/>
              <a:gd name="connsiteX89" fmla="*/ 30272 w 6899032"/>
              <a:gd name="connsiteY89" fmla="*/ 451943 h 6277720"/>
              <a:gd name="connsiteX90" fmla="*/ 0 w 6899032"/>
              <a:gd name="connsiteY90" fmla="*/ 325316 h 6277720"/>
              <a:gd name="connsiteX91" fmla="*/ 30272 w 6899032"/>
              <a:gd name="connsiteY91" fmla="*/ 198689 h 6277720"/>
              <a:gd name="connsiteX92" fmla="*/ 385208 w 6899032"/>
              <a:gd name="connsiteY92" fmla="*/ 0 h 62777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</a:cxnLst>
            <a:rect l="l" t="t" r="r" b="b"/>
            <a:pathLst>
              <a:path w="6899032" h="6277720">
                <a:moveTo>
                  <a:pt x="426849" y="5627088"/>
                </a:moveTo>
                <a:lnTo>
                  <a:pt x="3099013" y="5627088"/>
                </a:lnTo>
                <a:cubicBezTo>
                  <a:pt x="3311757" y="5627088"/>
                  <a:pt x="3484221" y="5772737"/>
                  <a:pt x="3484221" y="5952404"/>
                </a:cubicBezTo>
                <a:lnTo>
                  <a:pt x="3484220" y="5952404"/>
                </a:lnTo>
                <a:cubicBezTo>
                  <a:pt x="3484220" y="6132071"/>
                  <a:pt x="3311756" y="6277720"/>
                  <a:pt x="3099012" y="6277720"/>
                </a:cubicBezTo>
                <a:lnTo>
                  <a:pt x="426849" y="6277719"/>
                </a:lnTo>
                <a:cubicBezTo>
                  <a:pt x="240697" y="6277719"/>
                  <a:pt x="85386" y="6166207"/>
                  <a:pt x="49466" y="6017966"/>
                </a:cubicBezTo>
                <a:lnTo>
                  <a:pt x="41640" y="5952404"/>
                </a:lnTo>
                <a:lnTo>
                  <a:pt x="49466" y="5886842"/>
                </a:lnTo>
                <a:cubicBezTo>
                  <a:pt x="85386" y="5738601"/>
                  <a:pt x="240697" y="5627088"/>
                  <a:pt x="426849" y="5627088"/>
                </a:cubicBezTo>
                <a:close/>
                <a:moveTo>
                  <a:pt x="426849" y="4923702"/>
                </a:moveTo>
                <a:lnTo>
                  <a:pt x="4015183" y="4923702"/>
                </a:lnTo>
                <a:cubicBezTo>
                  <a:pt x="4227928" y="4923702"/>
                  <a:pt x="4400391" y="5069351"/>
                  <a:pt x="4400391" y="5249018"/>
                </a:cubicBezTo>
                <a:lnTo>
                  <a:pt x="4400390" y="5249018"/>
                </a:lnTo>
                <a:cubicBezTo>
                  <a:pt x="4400390" y="5428685"/>
                  <a:pt x="4227927" y="5574334"/>
                  <a:pt x="4015182" y="5574334"/>
                </a:cubicBezTo>
                <a:lnTo>
                  <a:pt x="426849" y="5574333"/>
                </a:lnTo>
                <a:cubicBezTo>
                  <a:pt x="240698" y="5574333"/>
                  <a:pt x="85386" y="5462821"/>
                  <a:pt x="49466" y="5314580"/>
                </a:cubicBezTo>
                <a:lnTo>
                  <a:pt x="41640" y="5249018"/>
                </a:lnTo>
                <a:lnTo>
                  <a:pt x="49466" y="5183456"/>
                </a:lnTo>
                <a:cubicBezTo>
                  <a:pt x="85386" y="5035215"/>
                  <a:pt x="240698" y="4923702"/>
                  <a:pt x="426849" y="4923702"/>
                </a:cubicBezTo>
                <a:close/>
                <a:moveTo>
                  <a:pt x="426849" y="4220316"/>
                </a:moveTo>
                <a:lnTo>
                  <a:pt x="5181214" y="4220316"/>
                </a:lnTo>
                <a:cubicBezTo>
                  <a:pt x="5393958" y="4220316"/>
                  <a:pt x="5566422" y="4365965"/>
                  <a:pt x="5566422" y="4545632"/>
                </a:cubicBezTo>
                <a:lnTo>
                  <a:pt x="5566421" y="4545632"/>
                </a:lnTo>
                <a:cubicBezTo>
                  <a:pt x="5566421" y="4725299"/>
                  <a:pt x="5393957" y="4870948"/>
                  <a:pt x="5181213" y="4870948"/>
                </a:cubicBezTo>
                <a:lnTo>
                  <a:pt x="426849" y="4870947"/>
                </a:lnTo>
                <a:cubicBezTo>
                  <a:pt x="240698" y="4870947"/>
                  <a:pt x="85386" y="4759435"/>
                  <a:pt x="49467" y="4611194"/>
                </a:cubicBezTo>
                <a:lnTo>
                  <a:pt x="41640" y="4545632"/>
                </a:lnTo>
                <a:lnTo>
                  <a:pt x="49467" y="4480070"/>
                </a:lnTo>
                <a:cubicBezTo>
                  <a:pt x="85386" y="4331829"/>
                  <a:pt x="240698" y="4220316"/>
                  <a:pt x="426849" y="4220316"/>
                </a:cubicBezTo>
                <a:close/>
                <a:moveTo>
                  <a:pt x="426849" y="3516930"/>
                </a:moveTo>
                <a:lnTo>
                  <a:pt x="5951631" y="3516930"/>
                </a:lnTo>
                <a:cubicBezTo>
                  <a:pt x="6164376" y="3516930"/>
                  <a:pt x="6336839" y="3662579"/>
                  <a:pt x="6336839" y="3842246"/>
                </a:cubicBezTo>
                <a:lnTo>
                  <a:pt x="6336838" y="3842246"/>
                </a:lnTo>
                <a:cubicBezTo>
                  <a:pt x="6336838" y="4021913"/>
                  <a:pt x="6164375" y="4167562"/>
                  <a:pt x="5951630" y="4167562"/>
                </a:cubicBezTo>
                <a:lnTo>
                  <a:pt x="426849" y="4167561"/>
                </a:lnTo>
                <a:cubicBezTo>
                  <a:pt x="240698" y="4167561"/>
                  <a:pt x="85386" y="4056049"/>
                  <a:pt x="49467" y="3907808"/>
                </a:cubicBezTo>
                <a:lnTo>
                  <a:pt x="41640" y="3842246"/>
                </a:lnTo>
                <a:lnTo>
                  <a:pt x="49467" y="3776684"/>
                </a:lnTo>
                <a:cubicBezTo>
                  <a:pt x="85386" y="3628443"/>
                  <a:pt x="240698" y="3516930"/>
                  <a:pt x="426849" y="3516930"/>
                </a:cubicBezTo>
                <a:close/>
                <a:moveTo>
                  <a:pt x="41640" y="3138859"/>
                </a:moveTo>
                <a:lnTo>
                  <a:pt x="41642" y="3138860"/>
                </a:lnTo>
                <a:lnTo>
                  <a:pt x="41640" y="3138860"/>
                </a:lnTo>
                <a:close/>
                <a:moveTo>
                  <a:pt x="426849" y="2813544"/>
                </a:moveTo>
                <a:lnTo>
                  <a:pt x="6513824" y="2813544"/>
                </a:lnTo>
                <a:cubicBezTo>
                  <a:pt x="6726569" y="2813544"/>
                  <a:pt x="6899032" y="2959193"/>
                  <a:pt x="6899032" y="3138860"/>
                </a:cubicBezTo>
                <a:lnTo>
                  <a:pt x="6899031" y="3138860"/>
                </a:lnTo>
                <a:cubicBezTo>
                  <a:pt x="6899031" y="3318527"/>
                  <a:pt x="6726567" y="3464176"/>
                  <a:pt x="6513823" y="3464176"/>
                </a:cubicBezTo>
                <a:lnTo>
                  <a:pt x="426849" y="3464175"/>
                </a:lnTo>
                <a:cubicBezTo>
                  <a:pt x="240698" y="3464175"/>
                  <a:pt x="85386" y="3352663"/>
                  <a:pt x="49467" y="3204422"/>
                </a:cubicBezTo>
                <a:lnTo>
                  <a:pt x="41642" y="3138860"/>
                </a:lnTo>
                <a:lnTo>
                  <a:pt x="49467" y="3073298"/>
                </a:lnTo>
                <a:cubicBezTo>
                  <a:pt x="85386" y="2925057"/>
                  <a:pt x="240698" y="2813544"/>
                  <a:pt x="426849" y="2813544"/>
                </a:cubicBezTo>
                <a:close/>
                <a:moveTo>
                  <a:pt x="385208" y="2110158"/>
                </a:moveTo>
                <a:lnTo>
                  <a:pt x="5951630" y="2110158"/>
                </a:lnTo>
                <a:cubicBezTo>
                  <a:pt x="6164375" y="2110158"/>
                  <a:pt x="6336838" y="2255807"/>
                  <a:pt x="6336838" y="2435474"/>
                </a:cubicBezTo>
                <a:lnTo>
                  <a:pt x="6336837" y="2435474"/>
                </a:lnTo>
                <a:cubicBezTo>
                  <a:pt x="6336837" y="2615141"/>
                  <a:pt x="6164373" y="2760790"/>
                  <a:pt x="5951629" y="2760790"/>
                </a:cubicBezTo>
                <a:lnTo>
                  <a:pt x="385208" y="2760789"/>
                </a:lnTo>
                <a:cubicBezTo>
                  <a:pt x="225649" y="2760789"/>
                  <a:pt x="88749" y="2678862"/>
                  <a:pt x="30271" y="2562101"/>
                </a:cubicBezTo>
                <a:lnTo>
                  <a:pt x="0" y="2435474"/>
                </a:lnTo>
                <a:lnTo>
                  <a:pt x="30271" y="2308846"/>
                </a:lnTo>
                <a:cubicBezTo>
                  <a:pt x="88749" y="2192086"/>
                  <a:pt x="225649" y="2110158"/>
                  <a:pt x="385208" y="2110158"/>
                </a:cubicBezTo>
                <a:close/>
                <a:moveTo>
                  <a:pt x="385209" y="1406773"/>
                </a:moveTo>
                <a:lnTo>
                  <a:pt x="5181214" y="1406773"/>
                </a:lnTo>
                <a:cubicBezTo>
                  <a:pt x="5393958" y="1406773"/>
                  <a:pt x="5566422" y="1552421"/>
                  <a:pt x="5566422" y="1732088"/>
                </a:cubicBezTo>
                <a:lnTo>
                  <a:pt x="5566421" y="1732088"/>
                </a:lnTo>
                <a:cubicBezTo>
                  <a:pt x="5566421" y="1911755"/>
                  <a:pt x="5393957" y="2057404"/>
                  <a:pt x="5181213" y="2057404"/>
                </a:cubicBezTo>
                <a:lnTo>
                  <a:pt x="385209" y="2057403"/>
                </a:lnTo>
                <a:cubicBezTo>
                  <a:pt x="225650" y="2057403"/>
                  <a:pt x="88750" y="1975476"/>
                  <a:pt x="30273" y="1858715"/>
                </a:cubicBezTo>
                <a:lnTo>
                  <a:pt x="1" y="1732088"/>
                </a:lnTo>
                <a:lnTo>
                  <a:pt x="30273" y="1605461"/>
                </a:lnTo>
                <a:cubicBezTo>
                  <a:pt x="88750" y="1488700"/>
                  <a:pt x="225650" y="1406773"/>
                  <a:pt x="385209" y="1406773"/>
                </a:cubicBezTo>
                <a:close/>
                <a:moveTo>
                  <a:pt x="385211" y="703386"/>
                </a:moveTo>
                <a:lnTo>
                  <a:pt x="4015183" y="703386"/>
                </a:lnTo>
                <a:cubicBezTo>
                  <a:pt x="4227928" y="703386"/>
                  <a:pt x="4400391" y="849035"/>
                  <a:pt x="4400391" y="1028702"/>
                </a:cubicBezTo>
                <a:lnTo>
                  <a:pt x="4400390" y="1028702"/>
                </a:lnTo>
                <a:cubicBezTo>
                  <a:pt x="4400390" y="1208369"/>
                  <a:pt x="4227927" y="1354018"/>
                  <a:pt x="4015182" y="1354018"/>
                </a:cubicBezTo>
                <a:lnTo>
                  <a:pt x="385211" y="1354018"/>
                </a:lnTo>
                <a:cubicBezTo>
                  <a:pt x="225651" y="1354018"/>
                  <a:pt x="88751" y="1272090"/>
                  <a:pt x="30274" y="1155329"/>
                </a:cubicBezTo>
                <a:lnTo>
                  <a:pt x="2" y="1028702"/>
                </a:lnTo>
                <a:lnTo>
                  <a:pt x="30274" y="902075"/>
                </a:lnTo>
                <a:cubicBezTo>
                  <a:pt x="88751" y="785314"/>
                  <a:pt x="225651" y="703386"/>
                  <a:pt x="385211" y="703386"/>
                </a:cubicBezTo>
                <a:close/>
                <a:moveTo>
                  <a:pt x="385208" y="0"/>
                </a:moveTo>
                <a:lnTo>
                  <a:pt x="3057371" y="0"/>
                </a:lnTo>
                <a:cubicBezTo>
                  <a:pt x="3270116" y="0"/>
                  <a:pt x="3442580" y="145649"/>
                  <a:pt x="3442580" y="325317"/>
                </a:cubicBezTo>
                <a:lnTo>
                  <a:pt x="3442578" y="325317"/>
                </a:lnTo>
                <a:cubicBezTo>
                  <a:pt x="3442578" y="504984"/>
                  <a:pt x="3270115" y="650632"/>
                  <a:pt x="3057371" y="650632"/>
                </a:cubicBezTo>
                <a:lnTo>
                  <a:pt x="385208" y="650632"/>
                </a:lnTo>
                <a:cubicBezTo>
                  <a:pt x="225649" y="650632"/>
                  <a:pt x="88749" y="568704"/>
                  <a:pt x="30272" y="451943"/>
                </a:cubicBezTo>
                <a:lnTo>
                  <a:pt x="0" y="325316"/>
                </a:lnTo>
                <a:lnTo>
                  <a:pt x="30272" y="198689"/>
                </a:lnTo>
                <a:cubicBezTo>
                  <a:pt x="88749" y="81928"/>
                  <a:pt x="225649" y="0"/>
                  <a:pt x="385208" y="0"/>
                </a:cubicBezTo>
                <a:close/>
              </a:path>
            </a:pathLst>
          </a:custGeom>
          <a:pattFill prst="pct80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50194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Рисунок 11">
            <a:extLst>
              <a:ext uri="{FF2B5EF4-FFF2-40B4-BE49-F238E27FC236}">
                <a16:creationId xmlns:a16="http://schemas.microsoft.com/office/drawing/2014/main" id="{D068E1CF-B2C8-B8B4-4BA5-D37048FCD779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336984" y="1510506"/>
            <a:ext cx="4632325" cy="3836988"/>
          </a:xfrm>
          <a:prstGeom prst="roundRect">
            <a:avLst/>
          </a:prstGeom>
          <a:pattFill prst="pct80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75907633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-1" y="-1"/>
            <a:ext cx="5561216" cy="6858000"/>
          </a:xfrm>
          <a:custGeom>
            <a:avLst/>
            <a:gdLst>
              <a:gd name="connsiteX0" fmla="*/ 5302611 w 6762750"/>
              <a:gd name="connsiteY0" fmla="*/ 0 h 6858000"/>
              <a:gd name="connsiteX1" fmla="*/ 6762750 w 6762750"/>
              <a:gd name="connsiteY1" fmla="*/ 0 h 6858000"/>
              <a:gd name="connsiteX2" fmla="*/ 6762750 w 6762750"/>
              <a:gd name="connsiteY2" fmla="*/ 6858000 h 6858000"/>
              <a:gd name="connsiteX3" fmla="*/ 5302611 w 6762750"/>
              <a:gd name="connsiteY3" fmla="*/ 6858000 h 6858000"/>
              <a:gd name="connsiteX4" fmla="*/ 3688773 w 6762750"/>
              <a:gd name="connsiteY4" fmla="*/ 0 h 6858000"/>
              <a:gd name="connsiteX5" fmla="*/ 5148912 w 6762750"/>
              <a:gd name="connsiteY5" fmla="*/ 0 h 6858000"/>
              <a:gd name="connsiteX6" fmla="*/ 5148912 w 6762750"/>
              <a:gd name="connsiteY6" fmla="*/ 6858000 h 6858000"/>
              <a:gd name="connsiteX7" fmla="*/ 3688773 w 6762750"/>
              <a:gd name="connsiteY7" fmla="*/ 6858000 h 6858000"/>
              <a:gd name="connsiteX8" fmla="*/ 0 w 6762750"/>
              <a:gd name="connsiteY8" fmla="*/ 0 h 6858000"/>
              <a:gd name="connsiteX9" fmla="*/ 3535074 w 6762750"/>
              <a:gd name="connsiteY9" fmla="*/ 0 h 6858000"/>
              <a:gd name="connsiteX10" fmla="*/ 3535074 w 6762750"/>
              <a:gd name="connsiteY10" fmla="*/ 6858000 h 6858000"/>
              <a:gd name="connsiteX11" fmla="*/ 0 w 6762750"/>
              <a:gd name="connsiteY11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6762750" h="6858000">
                <a:moveTo>
                  <a:pt x="5302611" y="0"/>
                </a:moveTo>
                <a:lnTo>
                  <a:pt x="6762750" y="0"/>
                </a:lnTo>
                <a:lnTo>
                  <a:pt x="6762750" y="6858000"/>
                </a:lnTo>
                <a:lnTo>
                  <a:pt x="5302611" y="6858000"/>
                </a:lnTo>
                <a:close/>
                <a:moveTo>
                  <a:pt x="3688773" y="0"/>
                </a:moveTo>
                <a:lnTo>
                  <a:pt x="5148912" y="0"/>
                </a:lnTo>
                <a:lnTo>
                  <a:pt x="5148912" y="6858000"/>
                </a:lnTo>
                <a:lnTo>
                  <a:pt x="3688773" y="6858000"/>
                </a:lnTo>
                <a:close/>
                <a:moveTo>
                  <a:pt x="0" y="0"/>
                </a:moveTo>
                <a:lnTo>
                  <a:pt x="3535074" y="0"/>
                </a:lnTo>
                <a:lnTo>
                  <a:pt x="3535074" y="6858000"/>
                </a:lnTo>
                <a:lnTo>
                  <a:pt x="0" y="6858000"/>
                </a:lnTo>
                <a:close/>
              </a:path>
            </a:pathLst>
          </a:custGeom>
          <a:pattFill prst="pct80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96843436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1F7D3BE-C805-3406-6FBD-0FC7BDD187E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001BFCC1-3058-B5EB-03B5-3A860F98BA0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CDE479B-23E6-1F2B-1985-272834735B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4DEBB-697B-492F-8D49-C11FCE4185FC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DEFAB43-185B-8CCB-61E4-62C5515054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4AC0D91-162F-362A-9698-7D278D3C59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7925E4-3CC1-453E-9EC2-F0D1052F1B6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3034405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5253644" cy="6858000"/>
          </a:xfrm>
          <a:custGeom>
            <a:avLst/>
            <a:gdLst>
              <a:gd name="connsiteX0" fmla="*/ 0 w 5979886"/>
              <a:gd name="connsiteY0" fmla="*/ 0 h 6858000"/>
              <a:gd name="connsiteX1" fmla="*/ 5979886 w 5979886"/>
              <a:gd name="connsiteY1" fmla="*/ 0 h 6858000"/>
              <a:gd name="connsiteX2" fmla="*/ 5979886 w 5979886"/>
              <a:gd name="connsiteY2" fmla="*/ 6858000 h 6858000"/>
              <a:gd name="connsiteX3" fmla="*/ 0 w 5979886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979886" h="6858000">
                <a:moveTo>
                  <a:pt x="0" y="0"/>
                </a:moveTo>
                <a:lnTo>
                  <a:pt x="5979886" y="0"/>
                </a:lnTo>
                <a:lnTo>
                  <a:pt x="5979886" y="6858000"/>
                </a:lnTo>
                <a:lnTo>
                  <a:pt x="0" y="6858000"/>
                </a:lnTo>
                <a:close/>
              </a:path>
            </a:pathLst>
          </a:custGeom>
          <a:pattFill prst="pct80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467880271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Титульник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6270772" cy="6858000"/>
          </a:xfrm>
          <a:custGeom>
            <a:avLst/>
            <a:gdLst>
              <a:gd name="connsiteX0" fmla="*/ 0 w 3564781"/>
              <a:gd name="connsiteY0" fmla="*/ 0 h 3127375"/>
              <a:gd name="connsiteX1" fmla="*/ 3032323 w 3564781"/>
              <a:gd name="connsiteY1" fmla="*/ 0 h 3127375"/>
              <a:gd name="connsiteX2" fmla="*/ 2663351 w 3564781"/>
              <a:gd name="connsiteY2" fmla="*/ 1670185 h 3127375"/>
              <a:gd name="connsiteX3" fmla="*/ 2663351 w 3564781"/>
              <a:gd name="connsiteY3" fmla="*/ 3127375 h 3127375"/>
              <a:gd name="connsiteX4" fmla="*/ 0 w 3564781"/>
              <a:gd name="connsiteY4" fmla="*/ 3127375 h 3127375"/>
              <a:gd name="connsiteX5" fmla="*/ 0 w 3564781"/>
              <a:gd name="connsiteY5" fmla="*/ 0 h 31273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64781" h="3127375">
                <a:moveTo>
                  <a:pt x="0" y="0"/>
                </a:moveTo>
                <a:lnTo>
                  <a:pt x="3032323" y="0"/>
                </a:lnTo>
                <a:cubicBezTo>
                  <a:pt x="3032323" y="0"/>
                  <a:pt x="1239433" y="901328"/>
                  <a:pt x="2663351" y="1670185"/>
                </a:cubicBezTo>
                <a:cubicBezTo>
                  <a:pt x="2982953" y="1844216"/>
                  <a:pt x="4521201" y="2574110"/>
                  <a:pt x="2663351" y="3127375"/>
                </a:cubicBezTo>
                <a:cubicBezTo>
                  <a:pt x="0" y="3127375"/>
                  <a:pt x="0" y="3127375"/>
                  <a:pt x="0" y="3127375"/>
                </a:cubicBezTo>
                <a:cubicBezTo>
                  <a:pt x="0" y="0"/>
                  <a:pt x="0" y="0"/>
                  <a:pt x="0" y="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 wrap="square">
            <a:noAutofit/>
          </a:bodyPr>
          <a:lstStyle>
            <a:lvl1pPr>
              <a:defRPr sz="18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6326381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>
  <p:cSld name="Title Slid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9"/>
          <p:cNvSpPr>
            <a:spLocks noGrp="1"/>
          </p:cNvSpPr>
          <p:nvPr>
            <p:ph type="pic" idx="2"/>
          </p:nvPr>
        </p:nvSpPr>
        <p:spPr>
          <a:xfrm>
            <a:off x="6801176" y="1419659"/>
            <a:ext cx="4047278" cy="4018684"/>
          </a:xfrm>
          <a:prstGeom prst="ellipse">
            <a:avLst/>
          </a:prstGeom>
          <a:solidFill>
            <a:srgbClr val="FCEBD4"/>
          </a:solidFill>
          <a:ln>
            <a:noFill/>
          </a:ln>
        </p:spPr>
      </p:sp>
      <p:sp>
        <p:nvSpPr>
          <p:cNvPr id="17" name="Google Shape;17;p9"/>
          <p:cNvSpPr txBox="1">
            <a:spLocks noGrp="1"/>
          </p:cNvSpPr>
          <p:nvPr>
            <p:ph type="title"/>
          </p:nvPr>
        </p:nvSpPr>
        <p:spPr>
          <a:xfrm>
            <a:off x="-2020437" y="2724549"/>
            <a:ext cx="120650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Georgia"/>
              <a:buNone/>
              <a:defRPr sz="96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834770250"/>
      </p:ext>
    </p:extLst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Рисунок с текстом1">
  <p:cSld name="Рисунок с текстом1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10"/>
          <p:cNvSpPr>
            <a:spLocks noGrp="1"/>
          </p:cNvSpPr>
          <p:nvPr>
            <p:ph type="pic" idx="2"/>
          </p:nvPr>
        </p:nvSpPr>
        <p:spPr>
          <a:xfrm>
            <a:off x="0" y="0"/>
            <a:ext cx="4359965" cy="6858000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715609084"/>
      </p:ext>
    </p:extLst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5_Normal Center">
  <p:cSld name="5_Normal Center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11"/>
          <p:cNvSpPr txBox="1">
            <a:spLocks noGrp="1"/>
          </p:cNvSpPr>
          <p:nvPr>
            <p:ph type="title"/>
          </p:nvPr>
        </p:nvSpPr>
        <p:spPr>
          <a:xfrm>
            <a:off x="470455" y="458073"/>
            <a:ext cx="11357112" cy="5625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Georgia"/>
              <a:buNone/>
              <a:defRPr sz="4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11"/>
          <p:cNvSpPr txBox="1">
            <a:spLocks noGrp="1"/>
          </p:cNvSpPr>
          <p:nvPr>
            <p:ph type="body" idx="1"/>
          </p:nvPr>
        </p:nvSpPr>
        <p:spPr>
          <a:xfrm>
            <a:off x="470455" y="968698"/>
            <a:ext cx="11357112" cy="4369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260282171"/>
      </p:ext>
    </p:extLst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олько заголовок">
  <p:cSld name="Только заголовок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12"/>
          <p:cNvSpPr txBox="1">
            <a:spLocks noGrp="1"/>
          </p:cNvSpPr>
          <p:nvPr>
            <p:ph type="title"/>
          </p:nvPr>
        </p:nvSpPr>
        <p:spPr>
          <a:xfrm>
            <a:off x="959644" y="42227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1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1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1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sp>
        <p:nvSpPr>
          <p:cNvPr id="31" name="Google Shape;31;p12"/>
          <p:cNvSpPr>
            <a:spLocks noGrp="1"/>
          </p:cNvSpPr>
          <p:nvPr>
            <p:ph type="pic" idx="2"/>
          </p:nvPr>
        </p:nvSpPr>
        <p:spPr>
          <a:xfrm>
            <a:off x="960438" y="2028825"/>
            <a:ext cx="4632325" cy="3836988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569029476"/>
      </p:ext>
    </p:extLst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image full">
  <p:cSld name="1_image full"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14"/>
          <p:cNvSpPr>
            <a:spLocks noGrp="1"/>
          </p:cNvSpPr>
          <p:nvPr>
            <p:ph type="pic" idx="2"/>
          </p:nvPr>
        </p:nvSpPr>
        <p:spPr>
          <a:xfrm>
            <a:off x="0" y="1"/>
            <a:ext cx="12192000" cy="6857999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1800908477"/>
      </p:ext>
    </p:extLst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контакты с рисунком">
  <p:cSld name="контакты с рисунком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15"/>
          <p:cNvSpPr>
            <a:spLocks noGrp="1"/>
          </p:cNvSpPr>
          <p:nvPr>
            <p:ph type="pic" idx="2"/>
          </p:nvPr>
        </p:nvSpPr>
        <p:spPr>
          <a:xfrm>
            <a:off x="1" y="0"/>
            <a:ext cx="6389225" cy="6858000"/>
          </a:xfrm>
          <a:prstGeom prst="rect">
            <a:avLst/>
          </a:prstGeom>
          <a:noFill/>
          <a:ln>
            <a:noFill/>
          </a:ln>
        </p:spPr>
      </p:sp>
      <p:sp>
        <p:nvSpPr>
          <p:cNvPr id="38" name="Google Shape;38;p15"/>
          <p:cNvSpPr txBox="1">
            <a:spLocks noGrp="1"/>
          </p:cNvSpPr>
          <p:nvPr>
            <p:ph type="ctrTitle"/>
          </p:nvPr>
        </p:nvSpPr>
        <p:spPr>
          <a:xfrm>
            <a:off x="7160871" y="1350084"/>
            <a:ext cx="9144000" cy="7320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400"/>
              <a:buFont typeface="Georgia"/>
              <a:buNone/>
              <a:defRPr sz="4400">
                <a:solidFill>
                  <a:schemeClr val="lt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15"/>
          <p:cNvSpPr txBox="1">
            <a:spLocks noGrp="1"/>
          </p:cNvSpPr>
          <p:nvPr>
            <p:ph type="subTitle" idx="1"/>
          </p:nvPr>
        </p:nvSpPr>
        <p:spPr>
          <a:xfrm>
            <a:off x="7160871" y="1988998"/>
            <a:ext cx="9144000" cy="2870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sz="1200">
                <a:solidFill>
                  <a:schemeClr val="accent1"/>
                </a:solidFill>
              </a:defRPr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8499293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orient="horz" pos="3888">
          <p15:clr>
            <a:srgbClr val="FBAE40"/>
          </p15:clr>
        </p15:guide>
        <p15:guide id="4" orient="horz" pos="432">
          <p15:clr>
            <a:srgbClr val="FBAE40"/>
          </p15:clr>
        </p15:guide>
        <p15:guide id="5" pos="384">
          <p15:clr>
            <a:srgbClr val="FBAE40"/>
          </p15:clr>
        </p15:guide>
        <p15:guide id="6" pos="7296">
          <p15:clr>
            <a:srgbClr val="FBAE40"/>
          </p15:clr>
        </p15:guide>
        <p15:guide id="7" orient="horz" pos="4032">
          <p15:clr>
            <a:srgbClr val="FBAE40"/>
          </p15:clr>
        </p15:guide>
      </p15:sldGuideLst>
    </p:ext>
  </p:extLst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итульный слайд" type="title">
  <p:cSld name="Титульный слайд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16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Georgia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16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43" name="Google Shape;43;p1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1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5" name="Google Shape;45;p1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511156102"/>
      </p:ext>
    </p:extLst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и объект" type="obj">
  <p:cSld name="Заголовок и объект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1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17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9" name="Google Shape;49;p1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0" name="Google Shape;50;p1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1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48078552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589128B-811B-D6C7-4E62-6304C5AC17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34D2B9F-0F2F-1542-6565-F190764D2B5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956CC45-B464-16EC-6595-E1AC34B0FF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4DEBB-697B-492F-8D49-C11FCE4185FC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6BD6798-1003-6D95-A7CD-94360A7012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E8BDF76-1E02-9CB6-B8BB-BC08AE25B4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7925E4-3CC1-453E-9EC2-F0D1052F1B6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14618632"/>
      </p:ext>
    </p:extLst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раздела" type="secHead">
  <p:cSld name="Заголовок раздела"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18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Georgia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4" name="Google Shape;54;p18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59D8C"/>
              </a:buClr>
              <a:buSzPts val="2400"/>
              <a:buNone/>
              <a:defRPr sz="2400">
                <a:solidFill>
                  <a:srgbClr val="F59D8C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59D8C"/>
              </a:buClr>
              <a:buSzPts val="2000"/>
              <a:buNone/>
              <a:defRPr sz="2000">
                <a:solidFill>
                  <a:srgbClr val="F59D8C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59D8C"/>
              </a:buClr>
              <a:buSzPts val="1800"/>
              <a:buNone/>
              <a:defRPr sz="1800">
                <a:solidFill>
                  <a:srgbClr val="F59D8C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59D8C"/>
              </a:buClr>
              <a:buSzPts val="1600"/>
              <a:buNone/>
              <a:defRPr sz="1600">
                <a:solidFill>
                  <a:srgbClr val="F59D8C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59D8C"/>
              </a:buClr>
              <a:buSzPts val="1600"/>
              <a:buNone/>
              <a:defRPr sz="1600">
                <a:solidFill>
                  <a:srgbClr val="F59D8C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59D8C"/>
              </a:buClr>
              <a:buSzPts val="1600"/>
              <a:buNone/>
              <a:defRPr sz="1600">
                <a:solidFill>
                  <a:srgbClr val="F59D8C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59D8C"/>
              </a:buClr>
              <a:buSzPts val="1600"/>
              <a:buNone/>
              <a:defRPr sz="1600">
                <a:solidFill>
                  <a:srgbClr val="F59D8C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59D8C"/>
              </a:buClr>
              <a:buSzPts val="1600"/>
              <a:buNone/>
              <a:defRPr sz="1600">
                <a:solidFill>
                  <a:srgbClr val="F59D8C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59D8C"/>
              </a:buClr>
              <a:buSzPts val="1600"/>
              <a:buNone/>
              <a:defRPr sz="1600">
                <a:solidFill>
                  <a:srgbClr val="F59D8C"/>
                </a:solidFill>
              </a:defRPr>
            </a:lvl9pPr>
          </a:lstStyle>
          <a:p>
            <a:endParaRPr/>
          </a:p>
        </p:txBody>
      </p:sp>
      <p:sp>
        <p:nvSpPr>
          <p:cNvPr id="55" name="Google Shape;55;p1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1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1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417565554"/>
      </p:ext>
    </p:extLst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Два объекта" type="twoObj">
  <p:cSld name="Два объекта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19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1" name="Google Shape;61;p19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2" name="Google Shape;62;p1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1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975495173"/>
      </p:ext>
    </p:extLst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Сравнение" type="twoTxTwoObj">
  <p:cSld name="Сравнение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20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20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68" name="Google Shape;68;p20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9" name="Google Shape;69;p20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70" name="Google Shape;70;p20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2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2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2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606117585"/>
      </p:ext>
    </p:extLst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Только заголовок" type="titleOnly">
  <p:cSld name="1_Только заголовок"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2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2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2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4" name="Google Shape;84;p2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264387041"/>
      </p:ext>
    </p:extLst>
  </p:cSld>
  <p:clrMapOvr>
    <a:masterClrMapping/>
  </p:clrMapOvr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_Только заголовок">
  <p:cSld name="4_Только заголовок"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2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7" name="Google Shape;87;p2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8" name="Google Shape;88;p2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9" name="Google Shape;89;p2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580545850"/>
      </p:ext>
    </p:extLst>
  </p:cSld>
  <p:clrMapOvr>
    <a:masterClrMapping/>
  </p:clrMapOvr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Только заголовок">
  <p:cSld name="2_Только заголовок"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2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2" name="Google Shape;92;p2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3" name="Google Shape;93;p2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4" name="Google Shape;94;p2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sp>
        <p:nvSpPr>
          <p:cNvPr id="95" name="Google Shape;95;p24"/>
          <p:cNvSpPr>
            <a:spLocks noGrp="1"/>
          </p:cNvSpPr>
          <p:nvPr>
            <p:ph type="pic" idx="2"/>
          </p:nvPr>
        </p:nvSpPr>
        <p:spPr>
          <a:xfrm>
            <a:off x="0" y="2212975"/>
            <a:ext cx="3037024" cy="2438400"/>
          </a:xfrm>
          <a:prstGeom prst="rect">
            <a:avLst/>
          </a:prstGeom>
          <a:noFill/>
          <a:ln>
            <a:noFill/>
          </a:ln>
        </p:spPr>
      </p:sp>
      <p:sp>
        <p:nvSpPr>
          <p:cNvPr id="96" name="Google Shape;96;p24"/>
          <p:cNvSpPr>
            <a:spLocks noGrp="1"/>
          </p:cNvSpPr>
          <p:nvPr>
            <p:ph type="pic" idx="3"/>
          </p:nvPr>
        </p:nvSpPr>
        <p:spPr>
          <a:xfrm>
            <a:off x="3047585" y="2212975"/>
            <a:ext cx="2991886" cy="2438400"/>
          </a:xfrm>
          <a:prstGeom prst="rect">
            <a:avLst/>
          </a:prstGeom>
          <a:noFill/>
          <a:ln>
            <a:noFill/>
          </a:ln>
        </p:spPr>
      </p:sp>
      <p:sp>
        <p:nvSpPr>
          <p:cNvPr id="97" name="Google Shape;97;p24"/>
          <p:cNvSpPr>
            <a:spLocks noGrp="1"/>
          </p:cNvSpPr>
          <p:nvPr>
            <p:ph type="pic" idx="4"/>
          </p:nvPr>
        </p:nvSpPr>
        <p:spPr>
          <a:xfrm>
            <a:off x="6063284" y="2212975"/>
            <a:ext cx="3100594" cy="2438400"/>
          </a:xfrm>
          <a:prstGeom prst="rect">
            <a:avLst/>
          </a:prstGeom>
          <a:noFill/>
          <a:ln>
            <a:noFill/>
          </a:ln>
        </p:spPr>
      </p:sp>
      <p:sp>
        <p:nvSpPr>
          <p:cNvPr id="98" name="Google Shape;98;p24"/>
          <p:cNvSpPr>
            <a:spLocks noGrp="1"/>
          </p:cNvSpPr>
          <p:nvPr>
            <p:ph type="pic" idx="5"/>
          </p:nvPr>
        </p:nvSpPr>
        <p:spPr>
          <a:xfrm>
            <a:off x="9163878" y="2212975"/>
            <a:ext cx="3028122" cy="2438400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58508344"/>
      </p:ext>
    </p:extLst>
  </p:cSld>
  <p:clrMapOvr>
    <a:masterClrMapping/>
  </p:clrMapOvr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Объект с подписью" type="objTx">
  <p:cSld name="Объект с подписью"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25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Georgia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1" name="Google Shape;101;p25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102" name="Google Shape;102;p25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103" name="Google Shape;103;p2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2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5" name="Google Shape;105;p2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888748899"/>
      </p:ext>
    </p:extLst>
  </p:cSld>
  <p:clrMapOvr>
    <a:masterClrMapping/>
  </p:clrMapOvr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Рисунок с подписью" type="picTx">
  <p:cSld name="Рисунок с подписью"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26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Georgia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8" name="Google Shape;108;p26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109" name="Google Shape;109;p26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110" name="Google Shape;110;p2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1" name="Google Shape;111;p2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2" name="Google Shape;112;p2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572953778"/>
      </p:ext>
    </p:extLst>
  </p:cSld>
  <p:clrMapOvr>
    <a:masterClrMapping/>
  </p:clrMapOvr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и вертикальный текст" type="vertTx">
  <p:cSld name="Заголовок и вертикальный текст"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2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5" name="Google Shape;115;p27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16" name="Google Shape;116;p2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7" name="Google Shape;117;p2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8" name="Google Shape;118;p2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920149631"/>
      </p:ext>
    </p:extLst>
  </p:cSld>
  <p:clrMapOvr>
    <a:masterClrMapping/>
  </p:clrMapOvr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Вертикальный заголовок и текст" type="vertTitleAndTx">
  <p:cSld name="Вертикальный заголовок и текст"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28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1" name="Google Shape;121;p28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22" name="Google Shape;122;p2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3" name="Google Shape;123;p2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4" name="Google Shape;124;p2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31956561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0DF5DBE-EFC1-560E-09CC-1D3C320888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44B5A90D-80EF-D86F-19D5-A558E12C1F5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87C69EA-9354-2CBF-5212-BC00741E67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4DEBB-697B-492F-8D49-C11FCE4185FC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391007A-487B-5091-C881-41AD6636C8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9D75B00-1AE9-6DDD-0835-D4FBD53B15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7925E4-3CC1-453E-9EC2-F0D1052F1B6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12147946"/>
      </p:ext>
    </p:extLst>
  </p:cSld>
  <p:clrMapOvr>
    <a:masterClrMapping/>
  </p:clrMapOvr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итульник 3">
  <p:cSld name="Титульник 3"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31"/>
          <p:cNvSpPr>
            <a:spLocks noGrp="1"/>
          </p:cNvSpPr>
          <p:nvPr>
            <p:ph type="pic" idx="2"/>
          </p:nvPr>
        </p:nvSpPr>
        <p:spPr>
          <a:xfrm>
            <a:off x="0" y="0"/>
            <a:ext cx="6270772" cy="6858000"/>
          </a:xfrm>
          <a:prstGeom prst="rect">
            <a:avLst/>
          </a:prstGeom>
          <a:solidFill>
            <a:srgbClr val="D8D8D8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2352719907"/>
      </p:ext>
    </p:extLst>
  </p:cSld>
  <p:clrMapOvr>
    <a:masterClrMapping/>
  </p:clrMapOvr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lide 7">
  <p:cSld name="Slide 7"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32"/>
          <p:cNvSpPr>
            <a:spLocks noGrp="1"/>
          </p:cNvSpPr>
          <p:nvPr>
            <p:ph type="pic" idx="2"/>
          </p:nvPr>
        </p:nvSpPr>
        <p:spPr>
          <a:xfrm>
            <a:off x="-430856" y="2100405"/>
            <a:ext cx="6602921" cy="4147737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1785088727"/>
      </p:ext>
    </p:extLst>
  </p:cSld>
  <p:clrMapOvr>
    <a:masterClrMapping/>
  </p:clrMapOvr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age 2">
  <p:cSld name="Image 2"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33"/>
          <p:cNvSpPr>
            <a:spLocks noGrp="1"/>
          </p:cNvSpPr>
          <p:nvPr>
            <p:ph type="pic" idx="2"/>
          </p:nvPr>
        </p:nvSpPr>
        <p:spPr>
          <a:xfrm>
            <a:off x="1" y="0"/>
            <a:ext cx="6781046" cy="6858000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878202840"/>
      </p:ext>
    </p:extLst>
  </p:cSld>
  <p:clrMapOvr>
    <a:masterClrMapping/>
  </p:clrMapOvr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_Normal Center">
  <p:cSld name="4_Normal Center"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34"/>
          <p:cNvSpPr txBox="1">
            <a:spLocks noGrp="1"/>
          </p:cNvSpPr>
          <p:nvPr>
            <p:ph type="title"/>
          </p:nvPr>
        </p:nvSpPr>
        <p:spPr>
          <a:xfrm>
            <a:off x="470455" y="458073"/>
            <a:ext cx="11357112" cy="5625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Georgia"/>
              <a:buNone/>
              <a:defRPr sz="4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1" name="Google Shape;141;p34"/>
          <p:cNvSpPr txBox="1">
            <a:spLocks noGrp="1"/>
          </p:cNvSpPr>
          <p:nvPr>
            <p:ph type="body" idx="1"/>
          </p:nvPr>
        </p:nvSpPr>
        <p:spPr>
          <a:xfrm>
            <a:off x="470455" y="968698"/>
            <a:ext cx="11357112" cy="4369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42" name="Google Shape;142;p34"/>
          <p:cNvSpPr>
            <a:spLocks noGrp="1"/>
          </p:cNvSpPr>
          <p:nvPr>
            <p:ph type="pic" idx="2"/>
          </p:nvPr>
        </p:nvSpPr>
        <p:spPr>
          <a:xfrm>
            <a:off x="7280627" y="2432843"/>
            <a:ext cx="3825875" cy="2479675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2393104656"/>
      </p:ext>
    </p:extLst>
  </p:cSld>
  <p:clrMapOvr>
    <a:masterClrMapping/>
  </p:clrMapOvr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команда1">
  <p:cSld name="команда1"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35"/>
          <p:cNvSpPr>
            <a:spLocks noGrp="1"/>
          </p:cNvSpPr>
          <p:nvPr>
            <p:ph type="pic" idx="2"/>
          </p:nvPr>
        </p:nvSpPr>
        <p:spPr>
          <a:xfrm>
            <a:off x="2022547" y="2173356"/>
            <a:ext cx="2160000" cy="2160000"/>
          </a:xfrm>
          <a:prstGeom prst="ellipse">
            <a:avLst/>
          </a:prstGeom>
          <a:noFill/>
          <a:ln>
            <a:noFill/>
          </a:ln>
        </p:spPr>
      </p:sp>
      <p:sp>
        <p:nvSpPr>
          <p:cNvPr id="145" name="Google Shape;145;p35"/>
          <p:cNvSpPr>
            <a:spLocks noGrp="1"/>
          </p:cNvSpPr>
          <p:nvPr>
            <p:ph type="pic" idx="3"/>
          </p:nvPr>
        </p:nvSpPr>
        <p:spPr>
          <a:xfrm>
            <a:off x="4825382" y="2173356"/>
            <a:ext cx="2160000" cy="2160000"/>
          </a:xfrm>
          <a:prstGeom prst="ellipse">
            <a:avLst/>
          </a:prstGeom>
          <a:noFill/>
          <a:ln>
            <a:noFill/>
          </a:ln>
        </p:spPr>
      </p:sp>
      <p:sp>
        <p:nvSpPr>
          <p:cNvPr id="146" name="Google Shape;146;p35"/>
          <p:cNvSpPr>
            <a:spLocks noGrp="1"/>
          </p:cNvSpPr>
          <p:nvPr>
            <p:ph type="pic" idx="4"/>
          </p:nvPr>
        </p:nvSpPr>
        <p:spPr>
          <a:xfrm>
            <a:off x="7628217" y="2173356"/>
            <a:ext cx="2160000" cy="2160000"/>
          </a:xfrm>
          <a:prstGeom prst="ellipse">
            <a:avLst/>
          </a:prstGeom>
          <a:noFill/>
          <a:ln>
            <a:noFill/>
          </a:ln>
        </p:spPr>
      </p:sp>
      <p:sp>
        <p:nvSpPr>
          <p:cNvPr id="147" name="Google Shape;147;p35"/>
          <p:cNvSpPr txBox="1">
            <a:spLocks noGrp="1"/>
          </p:cNvSpPr>
          <p:nvPr>
            <p:ph type="title"/>
          </p:nvPr>
        </p:nvSpPr>
        <p:spPr>
          <a:xfrm>
            <a:off x="470455" y="458073"/>
            <a:ext cx="11357112" cy="5625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Georgia"/>
              <a:buNone/>
              <a:defRPr sz="44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8" name="Google Shape;148;p35"/>
          <p:cNvSpPr txBox="1">
            <a:spLocks noGrp="1"/>
          </p:cNvSpPr>
          <p:nvPr>
            <p:ph type="body" idx="1"/>
          </p:nvPr>
        </p:nvSpPr>
        <p:spPr>
          <a:xfrm>
            <a:off x="470455" y="981950"/>
            <a:ext cx="11357112" cy="4369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663967540"/>
      </p:ext>
    </p:extLst>
  </p:cSld>
  <p:clrMapOvr>
    <a:masterClrMapping/>
  </p:clrMapOvr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Команда 2">
  <p:cSld name="Команда 2"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36"/>
          <p:cNvSpPr>
            <a:spLocks noGrp="1"/>
          </p:cNvSpPr>
          <p:nvPr>
            <p:ph type="pic" idx="2"/>
          </p:nvPr>
        </p:nvSpPr>
        <p:spPr>
          <a:xfrm>
            <a:off x="1224186" y="2478156"/>
            <a:ext cx="2160000" cy="2160000"/>
          </a:xfrm>
          <a:prstGeom prst="ellipse">
            <a:avLst/>
          </a:prstGeom>
          <a:noFill/>
          <a:ln>
            <a:noFill/>
          </a:ln>
        </p:spPr>
      </p:sp>
      <p:sp>
        <p:nvSpPr>
          <p:cNvPr id="151" name="Google Shape;151;p36"/>
          <p:cNvSpPr>
            <a:spLocks noGrp="1"/>
          </p:cNvSpPr>
          <p:nvPr>
            <p:ph type="pic" idx="3"/>
          </p:nvPr>
        </p:nvSpPr>
        <p:spPr>
          <a:xfrm>
            <a:off x="3781803" y="2478156"/>
            <a:ext cx="2160000" cy="2160000"/>
          </a:xfrm>
          <a:prstGeom prst="ellipse">
            <a:avLst/>
          </a:prstGeom>
          <a:noFill/>
          <a:ln>
            <a:noFill/>
          </a:ln>
        </p:spPr>
      </p:sp>
      <p:sp>
        <p:nvSpPr>
          <p:cNvPr id="152" name="Google Shape;152;p36"/>
          <p:cNvSpPr>
            <a:spLocks noGrp="1"/>
          </p:cNvSpPr>
          <p:nvPr>
            <p:ph type="pic" idx="4"/>
          </p:nvPr>
        </p:nvSpPr>
        <p:spPr>
          <a:xfrm>
            <a:off x="8918455" y="2478156"/>
            <a:ext cx="2160000" cy="2160000"/>
          </a:xfrm>
          <a:prstGeom prst="ellipse">
            <a:avLst/>
          </a:prstGeom>
          <a:noFill/>
          <a:ln>
            <a:noFill/>
          </a:ln>
        </p:spPr>
      </p:sp>
      <p:sp>
        <p:nvSpPr>
          <p:cNvPr id="153" name="Google Shape;153;p36"/>
          <p:cNvSpPr>
            <a:spLocks noGrp="1"/>
          </p:cNvSpPr>
          <p:nvPr>
            <p:ph type="pic" idx="5"/>
          </p:nvPr>
        </p:nvSpPr>
        <p:spPr>
          <a:xfrm>
            <a:off x="6339420" y="2478156"/>
            <a:ext cx="2160000" cy="2160000"/>
          </a:xfrm>
          <a:prstGeom prst="ellipse">
            <a:avLst/>
          </a:prstGeom>
          <a:noFill/>
          <a:ln>
            <a:noFill/>
          </a:ln>
        </p:spPr>
      </p:sp>
      <p:sp>
        <p:nvSpPr>
          <p:cNvPr id="154" name="Google Shape;154;p36"/>
          <p:cNvSpPr txBox="1">
            <a:spLocks noGrp="1"/>
          </p:cNvSpPr>
          <p:nvPr>
            <p:ph type="title"/>
          </p:nvPr>
        </p:nvSpPr>
        <p:spPr>
          <a:xfrm>
            <a:off x="470455" y="458073"/>
            <a:ext cx="11357112" cy="5625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Georgia"/>
              <a:buNone/>
              <a:defRPr sz="32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5" name="Google Shape;155;p36"/>
          <p:cNvSpPr txBox="1">
            <a:spLocks noGrp="1"/>
          </p:cNvSpPr>
          <p:nvPr>
            <p:ph type="body" idx="1"/>
          </p:nvPr>
        </p:nvSpPr>
        <p:spPr>
          <a:xfrm>
            <a:off x="470455" y="928942"/>
            <a:ext cx="11357112" cy="4369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8AF95"/>
              </a:buClr>
              <a:buSzPts val="1600"/>
              <a:buNone/>
              <a:defRPr sz="1600">
                <a:solidFill>
                  <a:srgbClr val="F8AF95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552626180"/>
      </p:ext>
    </p:extLst>
  </p:cSld>
  <p:clrMapOvr>
    <a:masterClrMapping/>
  </p:clrMapOvr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команда3">
  <p:cSld name="команда3"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37"/>
          <p:cNvSpPr>
            <a:spLocks noGrp="1"/>
          </p:cNvSpPr>
          <p:nvPr>
            <p:ph type="pic" idx="2"/>
          </p:nvPr>
        </p:nvSpPr>
        <p:spPr>
          <a:xfrm>
            <a:off x="1224186" y="2478156"/>
            <a:ext cx="2160000" cy="2160000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</p:sp>
      <p:sp>
        <p:nvSpPr>
          <p:cNvPr id="158" name="Google Shape;158;p37"/>
          <p:cNvSpPr>
            <a:spLocks noGrp="1"/>
          </p:cNvSpPr>
          <p:nvPr>
            <p:ph type="pic" idx="3"/>
          </p:nvPr>
        </p:nvSpPr>
        <p:spPr>
          <a:xfrm>
            <a:off x="3781803" y="2478156"/>
            <a:ext cx="2160000" cy="2160000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</p:sp>
      <p:sp>
        <p:nvSpPr>
          <p:cNvPr id="159" name="Google Shape;159;p37"/>
          <p:cNvSpPr>
            <a:spLocks noGrp="1"/>
          </p:cNvSpPr>
          <p:nvPr>
            <p:ph type="pic" idx="4"/>
          </p:nvPr>
        </p:nvSpPr>
        <p:spPr>
          <a:xfrm>
            <a:off x="8918455" y="2478156"/>
            <a:ext cx="2160000" cy="2160000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</p:sp>
      <p:sp>
        <p:nvSpPr>
          <p:cNvPr id="160" name="Google Shape;160;p37"/>
          <p:cNvSpPr>
            <a:spLocks noGrp="1"/>
          </p:cNvSpPr>
          <p:nvPr>
            <p:ph type="pic" idx="5"/>
          </p:nvPr>
        </p:nvSpPr>
        <p:spPr>
          <a:xfrm>
            <a:off x="6339420" y="2478156"/>
            <a:ext cx="2160000" cy="2160000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</p:sp>
      <p:sp>
        <p:nvSpPr>
          <p:cNvPr id="161" name="Google Shape;161;p37"/>
          <p:cNvSpPr txBox="1">
            <a:spLocks noGrp="1"/>
          </p:cNvSpPr>
          <p:nvPr>
            <p:ph type="title"/>
          </p:nvPr>
        </p:nvSpPr>
        <p:spPr>
          <a:xfrm>
            <a:off x="470455" y="458073"/>
            <a:ext cx="11357112" cy="5625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Georgia"/>
              <a:buNone/>
              <a:defRPr sz="44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2" name="Google Shape;162;p37"/>
          <p:cNvSpPr txBox="1">
            <a:spLocks noGrp="1"/>
          </p:cNvSpPr>
          <p:nvPr>
            <p:ph type="body" idx="1"/>
          </p:nvPr>
        </p:nvSpPr>
        <p:spPr>
          <a:xfrm>
            <a:off x="470455" y="981950"/>
            <a:ext cx="11357112" cy="4369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059817164"/>
      </p:ext>
    </p:extLst>
  </p:cSld>
  <p:clrMapOvr>
    <a:masterClrMapping/>
  </p:clrMapOvr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команда 4">
  <p:cSld name="команда 4"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38"/>
          <p:cNvSpPr>
            <a:spLocks noGrp="1"/>
          </p:cNvSpPr>
          <p:nvPr>
            <p:ph type="pic" idx="2"/>
          </p:nvPr>
        </p:nvSpPr>
        <p:spPr>
          <a:xfrm>
            <a:off x="1613777" y="2052943"/>
            <a:ext cx="1536700" cy="1508579"/>
          </a:xfrm>
          <a:prstGeom prst="ellipse">
            <a:avLst/>
          </a:prstGeom>
          <a:solidFill>
            <a:schemeClr val="lt1"/>
          </a:solidFill>
          <a:ln w="1397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65" name="Google Shape;165;p38"/>
          <p:cNvSpPr>
            <a:spLocks noGrp="1"/>
          </p:cNvSpPr>
          <p:nvPr>
            <p:ph type="pic" idx="3"/>
          </p:nvPr>
        </p:nvSpPr>
        <p:spPr>
          <a:xfrm>
            <a:off x="5327650" y="2052943"/>
            <a:ext cx="1536700" cy="1508579"/>
          </a:xfrm>
          <a:prstGeom prst="ellipse">
            <a:avLst/>
          </a:prstGeom>
          <a:solidFill>
            <a:schemeClr val="lt1"/>
          </a:solidFill>
          <a:ln w="1397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66" name="Google Shape;166;p38"/>
          <p:cNvSpPr>
            <a:spLocks noGrp="1"/>
          </p:cNvSpPr>
          <p:nvPr>
            <p:ph type="pic" idx="4"/>
          </p:nvPr>
        </p:nvSpPr>
        <p:spPr>
          <a:xfrm>
            <a:off x="9041523" y="2052943"/>
            <a:ext cx="1536700" cy="1508579"/>
          </a:xfrm>
          <a:prstGeom prst="ellipse">
            <a:avLst/>
          </a:prstGeom>
          <a:solidFill>
            <a:schemeClr val="lt1"/>
          </a:solidFill>
          <a:ln w="1397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3696158933"/>
      </p:ext>
    </p:extLst>
  </p:cSld>
  <p:clrMapOvr>
    <a:masterClrMapping/>
  </p:clrMapOvr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_Normal 3 placeholder">
  <p:cSld name="4_Normal 3 placeholder"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39"/>
          <p:cNvSpPr txBox="1">
            <a:spLocks noGrp="1"/>
          </p:cNvSpPr>
          <p:nvPr>
            <p:ph type="title"/>
          </p:nvPr>
        </p:nvSpPr>
        <p:spPr>
          <a:xfrm>
            <a:off x="470455" y="458073"/>
            <a:ext cx="11357112" cy="5625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Georgia"/>
              <a:buNone/>
              <a:defRPr sz="4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9" name="Google Shape;169;p39"/>
          <p:cNvSpPr txBox="1">
            <a:spLocks noGrp="1"/>
          </p:cNvSpPr>
          <p:nvPr>
            <p:ph type="body" idx="1"/>
          </p:nvPr>
        </p:nvSpPr>
        <p:spPr>
          <a:xfrm>
            <a:off x="470455" y="968698"/>
            <a:ext cx="11357112" cy="4369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70" name="Google Shape;170;p39"/>
          <p:cNvSpPr>
            <a:spLocks noGrp="1"/>
          </p:cNvSpPr>
          <p:nvPr>
            <p:ph type="pic" idx="2"/>
          </p:nvPr>
        </p:nvSpPr>
        <p:spPr>
          <a:xfrm>
            <a:off x="0" y="2584021"/>
            <a:ext cx="3974123" cy="2759661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  <p:sp>
        <p:nvSpPr>
          <p:cNvPr id="171" name="Google Shape;171;p39"/>
          <p:cNvSpPr>
            <a:spLocks noGrp="1"/>
          </p:cNvSpPr>
          <p:nvPr>
            <p:ph type="pic" idx="3"/>
          </p:nvPr>
        </p:nvSpPr>
        <p:spPr>
          <a:xfrm>
            <a:off x="8217877" y="2584021"/>
            <a:ext cx="3974123" cy="2759661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  <p:sp>
        <p:nvSpPr>
          <p:cNvPr id="172" name="Google Shape;172;p39"/>
          <p:cNvSpPr/>
          <p:nvPr/>
        </p:nvSpPr>
        <p:spPr>
          <a:xfrm>
            <a:off x="3974123" y="2584020"/>
            <a:ext cx="4243754" cy="2759661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</p:spTree>
    <p:extLst>
      <p:ext uri="{BB962C8B-B14F-4D97-AF65-F5344CB8AC3E}">
        <p14:creationId xmlns:p14="http://schemas.microsoft.com/office/powerpoint/2010/main" val="2428692477"/>
      </p:ext>
    </p:extLst>
  </p:cSld>
  <p:clrMapOvr>
    <a:masterClrMapping/>
  </p:clrMapOvr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4_Custom Layout">
  <p:cSld name="14_Custom Layout">
    <p:bg>
      <p:bgPr>
        <a:solidFill>
          <a:schemeClr val="accent1"/>
        </a:solidFill>
        <a:effectLst/>
      </p:bgPr>
    </p:bg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4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sp>
        <p:nvSpPr>
          <p:cNvPr id="175" name="Google Shape;175;p40"/>
          <p:cNvSpPr>
            <a:spLocks noGrp="1"/>
          </p:cNvSpPr>
          <p:nvPr>
            <p:ph type="pic" idx="2"/>
          </p:nvPr>
        </p:nvSpPr>
        <p:spPr>
          <a:xfrm>
            <a:off x="4773750" y="-2025910"/>
            <a:ext cx="9089318" cy="9089318"/>
          </a:xfrm>
          <a:prstGeom prst="ellipse">
            <a:avLst/>
          </a:prstGeom>
          <a:gradFill>
            <a:gsLst>
              <a:gs pos="0">
                <a:srgbClr val="D8D8D8"/>
              </a:gs>
              <a:gs pos="99000">
                <a:srgbClr val="BFBFBF"/>
              </a:gs>
              <a:gs pos="100000">
                <a:srgbClr val="BFBFBF"/>
              </a:gs>
            </a:gsLst>
            <a:lin ang="5400000" scaled="0"/>
          </a:gradFill>
          <a:ln>
            <a:noFill/>
          </a:ln>
        </p:spPr>
      </p:sp>
      <p:sp>
        <p:nvSpPr>
          <p:cNvPr id="176" name="Google Shape;176;p40"/>
          <p:cNvSpPr txBox="1">
            <a:spLocks noGrp="1"/>
          </p:cNvSpPr>
          <p:nvPr>
            <p:ph type="body" idx="1"/>
          </p:nvPr>
        </p:nvSpPr>
        <p:spPr>
          <a:xfrm>
            <a:off x="1596572" y="471526"/>
            <a:ext cx="3006425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8575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sz="900" b="0" i="1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03970642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F88977D-E181-70B5-AD8E-049DB850A7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D76C820-1A8A-244D-6CF5-00C87B211BE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87ACE5C8-46F2-3A29-F790-A822B9D01D1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230574CF-F6CE-8942-CF43-34A5EB6E58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4DEBB-697B-492F-8D49-C11FCE4185FC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AD10D8B5-51EE-44B1-4B58-F29EA0CDF5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BBC27EE8-2AA6-A0AA-DCAB-4C2C9A592D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7925E4-3CC1-453E-9EC2-F0D1052F1B6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95342721"/>
      </p:ext>
    </p:extLst>
  </p:cSld>
  <p:clrMapOvr>
    <a:masterClrMapping/>
  </p:clrMapOvr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5_Custom Layout">
  <p:cSld name="15_Custom Layout">
    <p:bg>
      <p:bgPr>
        <a:solidFill>
          <a:schemeClr val="accent4"/>
        </a:solidFill>
        <a:effectLst/>
      </p:bgPr>
    </p:bg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4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sp>
        <p:nvSpPr>
          <p:cNvPr id="179" name="Google Shape;179;p41"/>
          <p:cNvSpPr>
            <a:spLocks noGrp="1"/>
          </p:cNvSpPr>
          <p:nvPr>
            <p:ph type="pic" idx="2"/>
          </p:nvPr>
        </p:nvSpPr>
        <p:spPr>
          <a:xfrm>
            <a:off x="4773750" y="-2025910"/>
            <a:ext cx="9089318" cy="9089318"/>
          </a:xfrm>
          <a:prstGeom prst="ellipse">
            <a:avLst/>
          </a:prstGeom>
          <a:gradFill>
            <a:gsLst>
              <a:gs pos="0">
                <a:srgbClr val="D8D8D8"/>
              </a:gs>
              <a:gs pos="99000">
                <a:srgbClr val="BFBFBF"/>
              </a:gs>
              <a:gs pos="100000">
                <a:srgbClr val="BFBFBF"/>
              </a:gs>
            </a:gsLst>
            <a:lin ang="5400000" scaled="0"/>
          </a:gradFill>
          <a:ln>
            <a:noFill/>
          </a:ln>
        </p:spPr>
      </p:sp>
      <p:sp>
        <p:nvSpPr>
          <p:cNvPr id="180" name="Google Shape;180;p41"/>
          <p:cNvSpPr txBox="1">
            <a:spLocks noGrp="1"/>
          </p:cNvSpPr>
          <p:nvPr>
            <p:ph type="title"/>
          </p:nvPr>
        </p:nvSpPr>
        <p:spPr>
          <a:xfrm>
            <a:off x="1596571" y="2389412"/>
            <a:ext cx="4187371" cy="17834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Georgia"/>
              <a:buNone/>
              <a:defRPr sz="54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1" name="Google Shape;181;p41"/>
          <p:cNvSpPr txBox="1">
            <a:spLocks noGrp="1"/>
          </p:cNvSpPr>
          <p:nvPr>
            <p:ph type="body" idx="1"/>
          </p:nvPr>
        </p:nvSpPr>
        <p:spPr>
          <a:xfrm>
            <a:off x="1596572" y="471526"/>
            <a:ext cx="3006425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8575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sz="900" b="0" i="1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616441356"/>
      </p:ext>
    </p:extLst>
  </p:cSld>
  <p:clrMapOvr>
    <a:masterClrMapping/>
  </p:clrMapOvr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7_Custom Layout">
  <p:cSld name="17_Custom Layout">
    <p:bg>
      <p:bgPr>
        <a:solidFill>
          <a:schemeClr val="accent3"/>
        </a:solidFill>
        <a:effectLst/>
      </p:bgPr>
    </p:bg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p4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sp>
        <p:nvSpPr>
          <p:cNvPr id="184" name="Google Shape;184;p42"/>
          <p:cNvSpPr>
            <a:spLocks noGrp="1"/>
          </p:cNvSpPr>
          <p:nvPr>
            <p:ph type="pic" idx="2"/>
          </p:nvPr>
        </p:nvSpPr>
        <p:spPr>
          <a:xfrm>
            <a:off x="4773750" y="-2025910"/>
            <a:ext cx="9089318" cy="9089318"/>
          </a:xfrm>
          <a:prstGeom prst="ellipse">
            <a:avLst/>
          </a:prstGeom>
          <a:gradFill>
            <a:gsLst>
              <a:gs pos="0">
                <a:srgbClr val="D8D8D8"/>
              </a:gs>
              <a:gs pos="99000">
                <a:srgbClr val="BFBFBF"/>
              </a:gs>
              <a:gs pos="100000">
                <a:srgbClr val="BFBFBF"/>
              </a:gs>
            </a:gsLst>
            <a:lin ang="5400000" scaled="0"/>
          </a:gradFill>
          <a:ln>
            <a:noFill/>
          </a:ln>
        </p:spPr>
      </p:sp>
      <p:sp>
        <p:nvSpPr>
          <p:cNvPr id="185" name="Google Shape;185;p42"/>
          <p:cNvSpPr txBox="1">
            <a:spLocks noGrp="1"/>
          </p:cNvSpPr>
          <p:nvPr>
            <p:ph type="body" idx="1"/>
          </p:nvPr>
        </p:nvSpPr>
        <p:spPr>
          <a:xfrm>
            <a:off x="1596572" y="471526"/>
            <a:ext cx="3006425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8575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sz="900" b="0" i="1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449157937"/>
      </p:ext>
    </p:extLst>
  </p:cSld>
  <p:clrMapOvr>
    <a:masterClrMapping/>
  </p:clrMapOvr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6_Custom Layout">
  <p:cSld name="16_Custom Layout">
    <p:bg>
      <p:bgPr>
        <a:solidFill>
          <a:schemeClr val="dk1"/>
        </a:solidFill>
        <a:effectLst/>
      </p:bgPr>
    </p:bg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p4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sp>
        <p:nvSpPr>
          <p:cNvPr id="188" name="Google Shape;188;p43"/>
          <p:cNvSpPr>
            <a:spLocks noGrp="1"/>
          </p:cNvSpPr>
          <p:nvPr>
            <p:ph type="pic" idx="2"/>
          </p:nvPr>
        </p:nvSpPr>
        <p:spPr>
          <a:xfrm>
            <a:off x="4773750" y="-2025910"/>
            <a:ext cx="9089318" cy="9089318"/>
          </a:xfrm>
          <a:prstGeom prst="ellipse">
            <a:avLst/>
          </a:prstGeom>
          <a:gradFill>
            <a:gsLst>
              <a:gs pos="0">
                <a:srgbClr val="D8D8D8"/>
              </a:gs>
              <a:gs pos="99000">
                <a:srgbClr val="BFBFBF"/>
              </a:gs>
              <a:gs pos="100000">
                <a:srgbClr val="BFBFBF"/>
              </a:gs>
            </a:gsLst>
            <a:lin ang="5400000" scaled="0"/>
          </a:gradFill>
          <a:ln>
            <a:noFill/>
          </a:ln>
        </p:spPr>
      </p:sp>
      <p:sp>
        <p:nvSpPr>
          <p:cNvPr id="189" name="Google Shape;189;p43"/>
          <p:cNvSpPr txBox="1">
            <a:spLocks noGrp="1"/>
          </p:cNvSpPr>
          <p:nvPr>
            <p:ph type="body" idx="1"/>
          </p:nvPr>
        </p:nvSpPr>
        <p:spPr>
          <a:xfrm>
            <a:off x="1596572" y="471526"/>
            <a:ext cx="3006425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8575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sz="900" b="0" i="1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973894405"/>
      </p:ext>
    </p:extLst>
  </p:cSld>
  <p:clrMapOvr>
    <a:masterClrMapping/>
  </p:clrMapOvr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Custom Layout">
  <p:cSld name="2_Custom Layout"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p44"/>
          <p:cNvSpPr>
            <a:spLocks noGrp="1"/>
          </p:cNvSpPr>
          <p:nvPr>
            <p:ph type="pic" idx="2"/>
          </p:nvPr>
        </p:nvSpPr>
        <p:spPr>
          <a:xfrm>
            <a:off x="1056908" y="892969"/>
            <a:ext cx="3624820" cy="4521443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1083443404"/>
      </p:ext>
    </p:extLst>
  </p:cSld>
  <p:clrMapOvr>
    <a:masterClrMapping/>
  </p:clrMapOvr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5_Custom Layout">
  <p:cSld name="5_Custom Layout"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p45"/>
          <p:cNvSpPr>
            <a:spLocks noGrp="1"/>
          </p:cNvSpPr>
          <p:nvPr>
            <p:ph type="pic" idx="2"/>
          </p:nvPr>
        </p:nvSpPr>
        <p:spPr>
          <a:xfrm>
            <a:off x="1500070" y="1314184"/>
            <a:ext cx="4254500" cy="4291691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2529374967"/>
      </p:ext>
    </p:extLst>
  </p:cSld>
  <p:clrMapOvr>
    <a:masterClrMapping/>
  </p:clrMapOvr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Abstract placeholder 14">
  <p:cSld name="Abstract placeholder 14"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p46"/>
          <p:cNvSpPr/>
          <p:nvPr/>
        </p:nvSpPr>
        <p:spPr>
          <a:xfrm>
            <a:off x="4746625" y="2528888"/>
            <a:ext cx="2698750" cy="18002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196" name="Google Shape;196;p46"/>
          <p:cNvSpPr>
            <a:spLocks noGrp="1"/>
          </p:cNvSpPr>
          <p:nvPr>
            <p:ph type="pic" idx="2"/>
          </p:nvPr>
        </p:nvSpPr>
        <p:spPr>
          <a:xfrm>
            <a:off x="5560703" y="1229376"/>
            <a:ext cx="6631297" cy="4399247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625824734"/>
      </p:ext>
    </p:extLst>
  </p:cSld>
  <p:clrMapOvr>
    <a:masterClrMapping/>
  </p:clrMapOvr>
  <p:transition spd="slow">
    <p:fade/>
  </p:transition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Abstract placeholder 15">
  <p:cSld name="Abstract placeholder 15"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p47"/>
          <p:cNvSpPr/>
          <p:nvPr/>
        </p:nvSpPr>
        <p:spPr>
          <a:xfrm>
            <a:off x="4746625" y="2528888"/>
            <a:ext cx="2698750" cy="18002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199" name="Google Shape;199;p47"/>
          <p:cNvSpPr>
            <a:spLocks noGrp="1"/>
          </p:cNvSpPr>
          <p:nvPr>
            <p:ph type="pic" idx="2"/>
          </p:nvPr>
        </p:nvSpPr>
        <p:spPr>
          <a:xfrm flipH="1">
            <a:off x="7628" y="1229376"/>
            <a:ext cx="6631297" cy="4399247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2158742837"/>
      </p:ext>
    </p:extLst>
  </p:cSld>
  <p:clrMapOvr>
    <a:masterClrMapping/>
  </p:clrMapOvr>
  <p:transition spd="slow">
    <p:fade/>
  </p:transition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eam_Info_01">
  <p:cSld name="Team_Info_01"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p48"/>
          <p:cNvSpPr>
            <a:spLocks noGrp="1"/>
          </p:cNvSpPr>
          <p:nvPr>
            <p:ph type="pic" idx="2"/>
          </p:nvPr>
        </p:nvSpPr>
        <p:spPr>
          <a:xfrm>
            <a:off x="899394" y="1314066"/>
            <a:ext cx="5403773" cy="5106025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2313234861"/>
      </p:ext>
    </p:extLst>
  </p:cSld>
  <p:clrMapOvr>
    <a:masterClrMapping/>
  </p:clrMapOvr>
  <p:transition spd="slow" advTm="2000">
    <p:blinds dir="vert"/>
  </p:transition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eam_Info_02">
  <p:cSld name="Team_Info_02">
    <p:spTree>
      <p:nvGrpSpPr>
        <p:cNvPr id="1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p49"/>
          <p:cNvSpPr>
            <a:spLocks noGrp="1"/>
          </p:cNvSpPr>
          <p:nvPr>
            <p:ph type="pic" idx="2"/>
          </p:nvPr>
        </p:nvSpPr>
        <p:spPr>
          <a:xfrm>
            <a:off x="5795244" y="1314065"/>
            <a:ext cx="5403773" cy="5106025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2954770528"/>
      </p:ext>
    </p:extLst>
  </p:cSld>
  <p:clrMapOvr>
    <a:masterClrMapping/>
  </p:clrMapOvr>
  <p:transition spd="slow" advTm="2000">
    <p:blinds dir="vert"/>
  </p:transition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8_Custom Layout">
  <p:cSld name="18_Custom Layout">
    <p:spTree>
      <p:nvGrpSpPr>
        <p:cNvPr id="1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p50"/>
          <p:cNvSpPr>
            <a:spLocks noGrp="1"/>
          </p:cNvSpPr>
          <p:nvPr>
            <p:ph type="pic" idx="2"/>
          </p:nvPr>
        </p:nvSpPr>
        <p:spPr>
          <a:xfrm>
            <a:off x="7067118" y="1269570"/>
            <a:ext cx="4382364" cy="4382365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38013762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F44DF31-9311-CA70-C561-35EF42C6E9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BFBDDA67-F3AC-D7F8-FF42-839E6450D8D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6F4E74FB-6D3A-48DC-A7E5-5415DEB86AF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0B4DB081-1C38-0027-5F06-CE09DEA3DE0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A516FA63-370E-C601-D874-0013A1200F7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5EFC6252-AC47-0901-A3C9-E6936C1DA1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4DEBB-697B-492F-8D49-C11FCE4185FC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534B1523-CB95-1847-D0D5-B3E40ECCD3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F6113A4F-4593-DB42-E4D9-54FBB949CD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7925E4-3CC1-453E-9EC2-F0D1052F1B6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64746543"/>
      </p:ext>
    </p:extLst>
  </p:cSld>
  <p:clrMapOvr>
    <a:masterClrMapping/>
  </p:clrMapOvr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_Custom Layout">
  <p:cSld name="4_Custom Layout">
    <p:spTree>
      <p:nvGrpSpPr>
        <p:cNvPr id="1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p51"/>
          <p:cNvSpPr>
            <a:spLocks noGrp="1"/>
          </p:cNvSpPr>
          <p:nvPr>
            <p:ph type="pic" idx="2"/>
          </p:nvPr>
        </p:nvSpPr>
        <p:spPr>
          <a:xfrm>
            <a:off x="6143626" y="2"/>
            <a:ext cx="6048374" cy="6857999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2471750412"/>
      </p:ext>
    </p:extLst>
  </p:cSld>
  <p:clrMapOvr>
    <a:masterClrMapping/>
  </p:clrMapOvr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5_Title Slide">
  <p:cSld name="5_Title Slide"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p52"/>
          <p:cNvSpPr>
            <a:spLocks noGrp="1"/>
          </p:cNvSpPr>
          <p:nvPr>
            <p:ph type="pic" idx="2"/>
          </p:nvPr>
        </p:nvSpPr>
        <p:spPr>
          <a:xfrm>
            <a:off x="-287217" y="290140"/>
            <a:ext cx="6899032" cy="6277720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2218473675"/>
      </p:ext>
    </p:extLst>
  </p:cSld>
  <p:clrMapOvr>
    <a:masterClrMapping/>
  </p:clrMapOvr>
</p:sldLayout>
</file>

<file path=ppt/slideLayouts/slideLayout16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0_Title Slide">
  <p:cSld name="10_Title Slide">
    <p:spTree>
      <p:nvGrpSpPr>
        <p:cNvPr id="1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p53"/>
          <p:cNvSpPr>
            <a:spLocks noGrp="1"/>
          </p:cNvSpPr>
          <p:nvPr>
            <p:ph type="pic" idx="2"/>
          </p:nvPr>
        </p:nvSpPr>
        <p:spPr>
          <a:xfrm>
            <a:off x="2416971" y="-3192460"/>
            <a:ext cx="7358060" cy="7358060"/>
          </a:xfrm>
          <a:prstGeom prst="diamond">
            <a:avLst/>
          </a:prstGeom>
          <a:solidFill>
            <a:schemeClr val="lt1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306365916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6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_Title Slide">
  <p:cSld name="3_Title Slide">
    <p:spTree>
      <p:nvGrpSpPr>
        <p:cNvPr id="1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p54"/>
          <p:cNvSpPr>
            <a:spLocks noGrp="1"/>
          </p:cNvSpPr>
          <p:nvPr>
            <p:ph type="pic" idx="2"/>
          </p:nvPr>
        </p:nvSpPr>
        <p:spPr>
          <a:xfrm>
            <a:off x="-1" y="2637569"/>
            <a:ext cx="8899523" cy="4238080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710516060"/>
      </p:ext>
    </p:extLst>
  </p:cSld>
  <p:clrMapOvr>
    <a:masterClrMapping/>
  </p:clrMapOvr>
</p:sldLayout>
</file>

<file path=ppt/slideLayouts/slideLayout16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 Master Layout">
  <p:cSld name="3 Master Layout">
    <p:spTree>
      <p:nvGrpSpPr>
        <p:cNvPr id="1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p55"/>
          <p:cNvSpPr>
            <a:spLocks noGrp="1"/>
          </p:cNvSpPr>
          <p:nvPr>
            <p:ph type="pic" idx="2"/>
          </p:nvPr>
        </p:nvSpPr>
        <p:spPr>
          <a:xfrm>
            <a:off x="671513" y="628650"/>
            <a:ext cx="4092575" cy="5465763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4100983530"/>
      </p:ext>
    </p:extLst>
  </p:cSld>
  <p:clrMapOvr>
    <a:masterClrMapping/>
  </p:clrMapOvr>
</p:sldLayout>
</file>

<file path=ppt/slideLayouts/slideLayout16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Abstract_Showcase_01">
  <p:cSld name="Abstract_Showcase_01">
    <p:spTree>
      <p:nvGrpSpPr>
        <p:cNvPr id="1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p56"/>
          <p:cNvSpPr>
            <a:spLocks noGrp="1"/>
          </p:cNvSpPr>
          <p:nvPr>
            <p:ph type="pic" idx="2"/>
          </p:nvPr>
        </p:nvSpPr>
        <p:spPr>
          <a:xfrm flipH="1">
            <a:off x="0" y="0"/>
            <a:ext cx="6229611" cy="6341065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2233799391"/>
      </p:ext>
    </p:extLst>
  </p:cSld>
  <p:clrMapOvr>
    <a:masterClrMapping/>
  </p:clrMapOvr>
</p:sldLayout>
</file>

<file path=ppt/slideLayouts/slideLayout16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>
  <p:cSld name="Title and Content">
    <p:spTree>
      <p:nvGrpSpPr>
        <p:cNvPr id="1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p57"/>
          <p:cNvSpPr>
            <a:spLocks noGrp="1"/>
          </p:cNvSpPr>
          <p:nvPr>
            <p:ph type="pic" idx="2"/>
          </p:nvPr>
        </p:nvSpPr>
        <p:spPr>
          <a:xfrm>
            <a:off x="-1" y="-7"/>
            <a:ext cx="6723530" cy="6858007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940567017"/>
      </p:ext>
    </p:extLst>
  </p:cSld>
  <p:clrMapOvr>
    <a:masterClrMapping/>
  </p:clrMapOvr>
</p:sldLayout>
</file>

<file path=ppt/slideLayouts/slideLayout16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>
  <p:cSld name="Section Header">
    <p:spTree>
      <p:nvGrpSpPr>
        <p:cNvPr id="1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p58"/>
          <p:cNvSpPr>
            <a:spLocks noGrp="1"/>
          </p:cNvSpPr>
          <p:nvPr>
            <p:ph type="pic" idx="2"/>
          </p:nvPr>
        </p:nvSpPr>
        <p:spPr>
          <a:xfrm>
            <a:off x="5499847" y="0"/>
            <a:ext cx="6692154" cy="685800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843418245"/>
      </p:ext>
    </p:extLst>
  </p:cSld>
  <p:clrMapOvr>
    <a:masterClrMapping/>
  </p:clrMapOvr>
</p:sldLayout>
</file>

<file path=ppt/slideLayouts/slideLayout16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>
  <p:cSld name="Two Content">
    <p:spTree>
      <p:nvGrpSpPr>
        <p:cNvPr id="1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p59"/>
          <p:cNvSpPr>
            <a:spLocks noGrp="1"/>
          </p:cNvSpPr>
          <p:nvPr>
            <p:ph type="pic" idx="2"/>
          </p:nvPr>
        </p:nvSpPr>
        <p:spPr>
          <a:xfrm>
            <a:off x="6344861" y="0"/>
            <a:ext cx="3525280" cy="3039035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224" name="Google Shape;224;p59"/>
          <p:cNvSpPr>
            <a:spLocks noGrp="1"/>
          </p:cNvSpPr>
          <p:nvPr>
            <p:ph type="pic" idx="3"/>
          </p:nvPr>
        </p:nvSpPr>
        <p:spPr>
          <a:xfrm>
            <a:off x="6344860" y="1949824"/>
            <a:ext cx="5693484" cy="4908176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1820847875"/>
      </p:ext>
    </p:extLst>
  </p:cSld>
  <p:clrMapOvr>
    <a:masterClrMapping/>
  </p:clrMapOvr>
</p:sldLayout>
</file>

<file path=ppt/slideLayouts/slideLayout16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>
  <p:cSld name="Comparison">
    <p:spTree>
      <p:nvGrpSpPr>
        <p:cNvPr id="1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p60"/>
          <p:cNvSpPr>
            <a:spLocks noGrp="1"/>
          </p:cNvSpPr>
          <p:nvPr>
            <p:ph type="pic" idx="2"/>
          </p:nvPr>
        </p:nvSpPr>
        <p:spPr>
          <a:xfrm>
            <a:off x="4578812" y="3563471"/>
            <a:ext cx="2852927" cy="245942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227" name="Google Shape;227;p60"/>
          <p:cNvSpPr>
            <a:spLocks noGrp="1"/>
          </p:cNvSpPr>
          <p:nvPr>
            <p:ph type="pic" idx="3"/>
          </p:nvPr>
        </p:nvSpPr>
        <p:spPr>
          <a:xfrm>
            <a:off x="6492776" y="3778623"/>
            <a:ext cx="2852927" cy="245942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228" name="Google Shape;228;p60"/>
          <p:cNvSpPr>
            <a:spLocks noGrp="1"/>
          </p:cNvSpPr>
          <p:nvPr>
            <p:ph type="pic" idx="4"/>
          </p:nvPr>
        </p:nvSpPr>
        <p:spPr>
          <a:xfrm>
            <a:off x="8406739" y="3563470"/>
            <a:ext cx="2852927" cy="245942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229" name="Google Shape;229;p60"/>
          <p:cNvSpPr>
            <a:spLocks noGrp="1"/>
          </p:cNvSpPr>
          <p:nvPr>
            <p:ph type="pic" idx="5"/>
          </p:nvPr>
        </p:nvSpPr>
        <p:spPr>
          <a:xfrm>
            <a:off x="750885" y="3563471"/>
            <a:ext cx="2852927" cy="245942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230" name="Google Shape;230;p60"/>
          <p:cNvSpPr>
            <a:spLocks noGrp="1"/>
          </p:cNvSpPr>
          <p:nvPr>
            <p:ph type="pic" idx="6"/>
          </p:nvPr>
        </p:nvSpPr>
        <p:spPr>
          <a:xfrm>
            <a:off x="2664849" y="3778623"/>
            <a:ext cx="2852927" cy="245942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321804297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80984C0-D21A-45FF-4CEB-DFB6C9ADE5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9644" y="422275"/>
            <a:ext cx="10515600" cy="1325563"/>
          </a:xfrm>
        </p:spPr>
        <p:txBody>
          <a:bodyPr/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66A0145B-69E9-F30D-5E53-5222EE774D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4DEBB-697B-492F-8D49-C11FCE4185FC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9F0174C2-153A-F6D1-B536-D6F4E4B184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C9B66F7E-E6F5-DE88-CDF4-0347C55850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7925E4-3CC1-453E-9EC2-F0D1052F1B61}" type="slidenum">
              <a:rPr lang="ru-RU" smtClean="0"/>
              <a:t>‹#›</a:t>
            </a:fld>
            <a:endParaRPr lang="ru-RU"/>
          </a:p>
        </p:txBody>
      </p:sp>
      <p:sp>
        <p:nvSpPr>
          <p:cNvPr id="12" name="Рисунок 11">
            <a:extLst>
              <a:ext uri="{FF2B5EF4-FFF2-40B4-BE49-F238E27FC236}">
                <a16:creationId xmlns:a16="http://schemas.microsoft.com/office/drawing/2014/main" id="{D068E1CF-B2C8-B8B4-4BA5-D37048FCD779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960438" y="2028825"/>
            <a:ext cx="4632325" cy="3836988"/>
          </a:xfrm>
          <a:prstGeom prst="roundRect">
            <a:avLst/>
          </a:prstGeom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56435687"/>
      </p:ext>
    </p:extLst>
  </p:cSld>
  <p:clrMapOvr>
    <a:masterClrMapping/>
  </p:clrMapOvr>
</p:sldLayout>
</file>

<file path=ppt/slideLayouts/slideLayout17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>
  <p:cSld name="Title Only">
    <p:spTree>
      <p:nvGrpSpPr>
        <p:cNvPr id="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232;p61"/>
          <p:cNvSpPr>
            <a:spLocks noGrp="1"/>
          </p:cNvSpPr>
          <p:nvPr>
            <p:ph type="pic" idx="2"/>
          </p:nvPr>
        </p:nvSpPr>
        <p:spPr>
          <a:xfrm>
            <a:off x="0" y="-1"/>
            <a:ext cx="6995886" cy="685800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555087599"/>
      </p:ext>
    </p:extLst>
  </p:cSld>
  <p:clrMapOvr>
    <a:masterClrMapping/>
  </p:clrMapOvr>
</p:sldLayout>
</file>

<file path=ppt/slideLayouts/slideLayout17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Blank">
  <p:cSld name="2_Blank">
    <p:spTree>
      <p:nvGrpSpPr>
        <p:cNvPr id="1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Google Shape;234;p62"/>
          <p:cNvSpPr>
            <a:spLocks noGrp="1"/>
          </p:cNvSpPr>
          <p:nvPr>
            <p:ph type="pic" idx="2"/>
          </p:nvPr>
        </p:nvSpPr>
        <p:spPr>
          <a:xfrm>
            <a:off x="0" y="0"/>
            <a:ext cx="12192000" cy="3018971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2881701036"/>
      </p:ext>
    </p:extLst>
  </p:cSld>
  <p:clrMapOvr>
    <a:masterClrMapping/>
  </p:clrMapOvr>
</p:sldLayout>
</file>

<file path=ppt/slideLayouts/slideLayout17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>
  <p:cSld name="Content with Caption">
    <p:spTree>
      <p:nvGrpSpPr>
        <p:cNvPr id="1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p63"/>
          <p:cNvSpPr>
            <a:spLocks noGrp="1"/>
          </p:cNvSpPr>
          <p:nvPr>
            <p:ph type="pic" idx="2"/>
          </p:nvPr>
        </p:nvSpPr>
        <p:spPr>
          <a:xfrm>
            <a:off x="5742871" y="544150"/>
            <a:ext cx="6018741" cy="576970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2697217754"/>
      </p:ext>
    </p:extLst>
  </p:cSld>
  <p:clrMapOvr>
    <a:masterClrMapping/>
  </p:clrMapOvr>
</p:sldLayout>
</file>

<file path=ppt/slideLayouts/slideLayout17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>
  <p:cSld name="Picture with Caption">
    <p:spTree>
      <p:nvGrpSpPr>
        <p:cNvPr id="1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Google Shape;238;p64"/>
          <p:cNvSpPr>
            <a:spLocks noGrp="1"/>
          </p:cNvSpPr>
          <p:nvPr>
            <p:ph type="pic" idx="2"/>
          </p:nvPr>
        </p:nvSpPr>
        <p:spPr>
          <a:xfrm>
            <a:off x="0" y="0"/>
            <a:ext cx="5979886" cy="685800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1550896520"/>
      </p:ext>
    </p:extLst>
  </p:cSld>
  <p:clrMapOvr>
    <a:masterClrMapping/>
  </p:clrMapOvr>
</p:sldLayout>
</file>

<file path=ppt/slideLayouts/slideLayout17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>
  <p:cSld name="Title and Vertical Text">
    <p:spTree>
      <p:nvGrpSpPr>
        <p:cNvPr id="1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p65"/>
          <p:cNvSpPr>
            <a:spLocks noGrp="1"/>
          </p:cNvSpPr>
          <p:nvPr>
            <p:ph type="pic" idx="2"/>
          </p:nvPr>
        </p:nvSpPr>
        <p:spPr>
          <a:xfrm>
            <a:off x="6066971" y="754743"/>
            <a:ext cx="5435600" cy="5421086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3760967816"/>
      </p:ext>
    </p:extLst>
  </p:cSld>
  <p:clrMapOvr>
    <a:masterClrMapping/>
  </p:clrMapOvr>
</p:sldLayout>
</file>

<file path=ppt/slideLayouts/slideLayout17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>
  <p:cSld name="Vertical Title and Text">
    <p:spTree>
      <p:nvGrpSpPr>
        <p:cNvPr id="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Google Shape;242;p66"/>
          <p:cNvSpPr>
            <a:spLocks noGrp="1"/>
          </p:cNvSpPr>
          <p:nvPr>
            <p:ph type="pic" idx="2"/>
          </p:nvPr>
        </p:nvSpPr>
        <p:spPr>
          <a:xfrm>
            <a:off x="736599" y="3403600"/>
            <a:ext cx="2575960" cy="345440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243" name="Google Shape;243;p66"/>
          <p:cNvSpPr>
            <a:spLocks noGrp="1"/>
          </p:cNvSpPr>
          <p:nvPr>
            <p:ph type="pic" idx="3"/>
          </p:nvPr>
        </p:nvSpPr>
        <p:spPr>
          <a:xfrm>
            <a:off x="3515557" y="2619829"/>
            <a:ext cx="2575960" cy="3258457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244" name="Google Shape;244;p66"/>
          <p:cNvSpPr>
            <a:spLocks noGrp="1"/>
          </p:cNvSpPr>
          <p:nvPr>
            <p:ph type="pic" idx="4"/>
          </p:nvPr>
        </p:nvSpPr>
        <p:spPr>
          <a:xfrm>
            <a:off x="736599" y="0"/>
            <a:ext cx="2575960" cy="754742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245" name="Google Shape;245;p66"/>
          <p:cNvSpPr>
            <a:spLocks noGrp="1"/>
          </p:cNvSpPr>
          <p:nvPr>
            <p:ph type="pic" idx="5"/>
          </p:nvPr>
        </p:nvSpPr>
        <p:spPr>
          <a:xfrm>
            <a:off x="3515557" y="-1"/>
            <a:ext cx="2575960" cy="2394857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246" name="Google Shape;246;p66"/>
          <p:cNvSpPr>
            <a:spLocks noGrp="1"/>
          </p:cNvSpPr>
          <p:nvPr>
            <p:ph type="pic" idx="6"/>
          </p:nvPr>
        </p:nvSpPr>
        <p:spPr>
          <a:xfrm>
            <a:off x="3515557" y="6103258"/>
            <a:ext cx="2575960" cy="754742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247" name="Google Shape;247;p66"/>
          <p:cNvSpPr>
            <a:spLocks noGrp="1"/>
          </p:cNvSpPr>
          <p:nvPr>
            <p:ph type="pic" idx="7"/>
          </p:nvPr>
        </p:nvSpPr>
        <p:spPr>
          <a:xfrm>
            <a:off x="736599" y="972456"/>
            <a:ext cx="2575960" cy="2249714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1427202628"/>
      </p:ext>
    </p:extLst>
  </p:cSld>
  <p:clrMapOvr>
    <a:masterClrMapping/>
  </p:clrMapOvr>
</p:sldLayout>
</file>

<file path=ppt/slideLayouts/slideLayout1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образец ком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D616592-FB52-F902-885A-91BD633D7F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89EADAFB-ABCE-48BC-2A4C-D5BFDA33019F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D6723697-228F-346C-3A6F-DAF845736179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F0F4CE50-4EC8-6AB8-439F-316E1E62E985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 smtClean="0"/>
              <a:t>‹#›</a:t>
            </a:fld>
            <a:endParaRPr lang="ru-RU"/>
          </a:p>
        </p:txBody>
      </p:sp>
      <p:pic>
        <p:nvPicPr>
          <p:cNvPr id="6" name="Google Shape;342;p5">
            <a:extLst>
              <a:ext uri="{FF2B5EF4-FFF2-40B4-BE49-F238E27FC236}">
                <a16:creationId xmlns:a16="http://schemas.microsoft.com/office/drawing/2014/main" id="{55B63CA5-8F8D-916E-DEC2-59C06440F828}"/>
              </a:ext>
            </a:extLst>
          </p:cNvPr>
          <p:cNvPicPr preferRelativeResize="0"/>
          <p:nvPr userDrawn="1"/>
        </p:nvPicPr>
        <p:blipFill rotWithShape="1">
          <a:blip r:embed="rId2">
            <a:alphaModFix/>
          </a:blip>
          <a:srcRect/>
          <a:stretch/>
        </p:blipFill>
        <p:spPr>
          <a:xfrm>
            <a:off x="6586538" y="1916231"/>
            <a:ext cx="4887480" cy="4370170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Google Shape;196;p46">
            <a:extLst>
              <a:ext uri="{FF2B5EF4-FFF2-40B4-BE49-F238E27FC236}">
                <a16:creationId xmlns:a16="http://schemas.microsoft.com/office/drawing/2014/main" id="{81276E38-9406-3A08-9DC7-98C233A9FF9C}"/>
              </a:ext>
            </a:extLst>
          </p:cNvPr>
          <p:cNvSpPr>
            <a:spLocks noGrp="1"/>
          </p:cNvSpPr>
          <p:nvPr>
            <p:ph type="pic" idx="2"/>
          </p:nvPr>
        </p:nvSpPr>
        <p:spPr>
          <a:xfrm>
            <a:off x="6877136" y="2202024"/>
            <a:ext cx="4282276" cy="2481943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358292672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80984C0-D21A-45FF-4CEB-DFB6C9ADE5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9644" y="422275"/>
            <a:ext cx="10515600" cy="1325563"/>
          </a:xfrm>
        </p:spPr>
        <p:txBody>
          <a:bodyPr/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66A0145B-69E9-F30D-5E53-5222EE774D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4DEBB-697B-492F-8D49-C11FCE4185FC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9F0174C2-153A-F6D1-B536-D6F4E4B184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C9B66F7E-E6F5-DE88-CDF4-0347C55850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7925E4-3CC1-453E-9EC2-F0D1052F1B61}" type="slidenum">
              <a:rPr lang="ru-RU" smtClean="0"/>
              <a:t>‹#›</a:t>
            </a:fld>
            <a:endParaRPr lang="ru-RU"/>
          </a:p>
        </p:txBody>
      </p:sp>
      <p:sp>
        <p:nvSpPr>
          <p:cNvPr id="12" name="Рисунок 11">
            <a:extLst>
              <a:ext uri="{FF2B5EF4-FFF2-40B4-BE49-F238E27FC236}">
                <a16:creationId xmlns:a16="http://schemas.microsoft.com/office/drawing/2014/main" id="{D068E1CF-B2C8-B8B4-4BA5-D37048FCD779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721475" y="2035968"/>
            <a:ext cx="4632325" cy="3836988"/>
          </a:xfrm>
          <a:prstGeom prst="roundRect">
            <a:avLst/>
          </a:prstGeom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9070031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1_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80984C0-D21A-45FF-4CEB-DFB6C9ADE5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66A0145B-69E9-F30D-5E53-5222EE774D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4DEBB-697B-492F-8D49-C11FCE4185FC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9F0174C2-153A-F6D1-B536-D6F4E4B184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C9B66F7E-E6F5-DE88-CDF4-0347C55850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7925E4-3CC1-453E-9EC2-F0D1052F1B6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505579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3E44D29-3C6E-070A-94A6-70093ECC1D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8A14309-272B-0009-8E28-AB0864BEF34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79862B7-C2E5-243D-A58F-303031B3F3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9B394D-E415-4EE5-AEC2-C3682128BA9E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7D1FAC1-42A7-212B-E74E-2187731755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BBBE8D3-5F16-3270-8571-7D6F3F1F46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2CB886-03AE-495A-A0B0-C6281C9F983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1400276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80984C0-D21A-45FF-4CEB-DFB6C9ADE5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66A0145B-69E9-F30D-5E53-5222EE774D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4DEBB-697B-492F-8D49-C11FCE4185FC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9F0174C2-153A-F6D1-B536-D6F4E4B184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C9B66F7E-E6F5-DE88-CDF4-0347C55850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7925E4-3CC1-453E-9EC2-F0D1052F1B61}" type="slidenum">
              <a:rPr lang="ru-RU" smtClean="0"/>
              <a:t>‹#›</a:t>
            </a:fld>
            <a:endParaRPr lang="ru-RU"/>
          </a:p>
        </p:txBody>
      </p:sp>
      <p:sp>
        <p:nvSpPr>
          <p:cNvPr id="6" name="Picture Placeholder 2">
            <a:extLst>
              <a:ext uri="{FF2B5EF4-FFF2-40B4-BE49-F238E27FC236}">
                <a16:creationId xmlns:a16="http://schemas.microsoft.com/office/drawing/2014/main" id="{28D92D05-E31F-DA5F-D88F-2286CDA54EB6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0" y="2212975"/>
            <a:ext cx="3037024" cy="2438400"/>
          </a:xfrm>
          <a:prstGeom prst="rect">
            <a:avLst/>
          </a:prstGeom>
        </p:spPr>
        <p:txBody>
          <a:bodyPr/>
          <a:lstStyle/>
          <a:p>
            <a:endParaRPr lang="id-ID"/>
          </a:p>
        </p:txBody>
      </p:sp>
      <p:sp>
        <p:nvSpPr>
          <p:cNvPr id="7" name="Picture Placeholder 2">
            <a:extLst>
              <a:ext uri="{FF2B5EF4-FFF2-40B4-BE49-F238E27FC236}">
                <a16:creationId xmlns:a16="http://schemas.microsoft.com/office/drawing/2014/main" id="{080B9B2E-A203-7767-0EF5-08BBC3CC0071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3047585" y="2212975"/>
            <a:ext cx="2991886" cy="2438400"/>
          </a:xfrm>
          <a:prstGeom prst="rect">
            <a:avLst/>
          </a:prstGeom>
        </p:spPr>
        <p:txBody>
          <a:bodyPr/>
          <a:lstStyle/>
          <a:p>
            <a:endParaRPr lang="id-ID"/>
          </a:p>
        </p:txBody>
      </p:sp>
      <p:sp>
        <p:nvSpPr>
          <p:cNvPr id="8" name="Picture Placeholder 2">
            <a:extLst>
              <a:ext uri="{FF2B5EF4-FFF2-40B4-BE49-F238E27FC236}">
                <a16:creationId xmlns:a16="http://schemas.microsoft.com/office/drawing/2014/main" id="{DE9D4214-0BFE-416F-3077-6B8403308602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6063284" y="2212975"/>
            <a:ext cx="3100594" cy="2438400"/>
          </a:xfrm>
          <a:prstGeom prst="rect">
            <a:avLst/>
          </a:prstGeom>
        </p:spPr>
        <p:txBody>
          <a:bodyPr/>
          <a:lstStyle/>
          <a:p>
            <a:endParaRPr lang="id-ID"/>
          </a:p>
        </p:txBody>
      </p:sp>
      <p:sp>
        <p:nvSpPr>
          <p:cNvPr id="9" name="Picture Placeholder 2">
            <a:extLst>
              <a:ext uri="{FF2B5EF4-FFF2-40B4-BE49-F238E27FC236}">
                <a16:creationId xmlns:a16="http://schemas.microsoft.com/office/drawing/2014/main" id="{07F0110C-FCDB-58BB-AE2B-3671A46816C0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9163878" y="2212975"/>
            <a:ext cx="3028122" cy="2438400"/>
          </a:xfrm>
          <a:prstGeom prst="rect">
            <a:avLst/>
          </a:prstGeom>
        </p:spPr>
        <p:txBody>
          <a:bodyPr/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94886678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mage fu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0" y="1"/>
            <a:ext cx="12192000" cy="6857999"/>
          </a:xfrm>
        </p:spPr>
        <p:txBody>
          <a:bodyPr/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85112549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1613E28-85E9-5C14-0AFA-3AE6336CC5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E35EA29-D3B4-F719-26C0-6F052353DA3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94EBD039-CBD3-9E50-A295-4BF67600774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12BC7799-209E-AB36-E742-07BDBF20C5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4DEBB-697B-492F-8D49-C11FCE4185FC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9CF3DCE4-E7D1-4278-1938-2ADCBFAEE9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7402552B-52DA-5BBD-12D2-80D149642D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7925E4-3CC1-453E-9EC2-F0D1052F1B6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8926258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082BC7D-FF15-F848-7CC3-07C6E79C80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373325EF-0F08-E752-06D9-DA08ACD5CE9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055FE037-79C3-9770-96D0-17A6957936B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D11B8DAB-123E-8C14-A5EC-82A4CF0E99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4DEBB-697B-492F-8D49-C11FCE4185FC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1B76C6F4-85DA-5A9F-9995-D734B0EBDC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8A759A47-B179-D936-B670-9B7029B4E4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7925E4-3CC1-453E-9EC2-F0D1052F1B6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4853464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25181EE-8896-7E08-935B-62F0E299BB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0ED69653-1B6D-7309-66D1-34C25841649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CAA5631-B06E-3708-0B65-2EA96374FF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4DEBB-697B-492F-8D49-C11FCE4185FC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C5F115F-A639-D11F-F762-0F1A85DF72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2EE7247-8252-F388-9087-7666068E38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7925E4-3CC1-453E-9EC2-F0D1052F1B6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319398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4A68D92A-D133-170E-C949-835A4826DC1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3EAD0E50-1EC9-7CA6-6148-A7AF7C5F698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F40D8D3-873E-A0F1-FA3F-40BB3F9CFB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4DEBB-697B-492F-8D49-C11FCE4185FC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6890A37-6143-C944-56E8-7D5DDF5E9F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EFEA29B-0EE6-27CE-49B1-CB7A545726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7925E4-3CC1-453E-9EC2-F0D1052F1B6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3494335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0281982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Normal Cen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470455" y="458073"/>
            <a:ext cx="11357112" cy="562527"/>
          </a:xfrm>
        </p:spPr>
        <p:txBody>
          <a:bodyPr>
            <a:noAutofit/>
          </a:bodyPr>
          <a:lstStyle>
            <a:lvl1pPr algn="ctr">
              <a:defRPr sz="4800">
                <a:solidFill>
                  <a:schemeClr val="tx1"/>
                </a:solidFill>
                <a:latin typeface="Georgia" panose="02040502050405020303" pitchFamily="18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id-ID" dirty="0"/>
          </a:p>
        </p:txBody>
      </p:sp>
      <p:sp>
        <p:nvSpPr>
          <p:cNvPr id="5" name="Text Placeholder 7"/>
          <p:cNvSpPr>
            <a:spLocks noGrp="1"/>
          </p:cNvSpPr>
          <p:nvPr>
            <p:ph type="body" sz="quarter" idx="10"/>
          </p:nvPr>
        </p:nvSpPr>
        <p:spPr>
          <a:xfrm>
            <a:off x="470455" y="968698"/>
            <a:ext cx="11357112" cy="436908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  <a:latin typeface="Georgia" panose="02040502050405020303" pitchFamily="18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77573480-23C4-8810-BF2F-4C8FCE7ABA57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7280627" y="2432843"/>
            <a:ext cx="3825875" cy="2479675"/>
          </a:xfrm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6495397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ик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6270772" cy="6858000"/>
          </a:xfrm>
          <a:custGeom>
            <a:avLst/>
            <a:gdLst>
              <a:gd name="connsiteX0" fmla="*/ 0 w 3564781"/>
              <a:gd name="connsiteY0" fmla="*/ 0 h 3127375"/>
              <a:gd name="connsiteX1" fmla="*/ 3032323 w 3564781"/>
              <a:gd name="connsiteY1" fmla="*/ 0 h 3127375"/>
              <a:gd name="connsiteX2" fmla="*/ 2663351 w 3564781"/>
              <a:gd name="connsiteY2" fmla="*/ 1670185 h 3127375"/>
              <a:gd name="connsiteX3" fmla="*/ 2663351 w 3564781"/>
              <a:gd name="connsiteY3" fmla="*/ 3127375 h 3127375"/>
              <a:gd name="connsiteX4" fmla="*/ 0 w 3564781"/>
              <a:gd name="connsiteY4" fmla="*/ 3127375 h 3127375"/>
              <a:gd name="connsiteX5" fmla="*/ 0 w 3564781"/>
              <a:gd name="connsiteY5" fmla="*/ 0 h 31273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64781" h="3127375">
                <a:moveTo>
                  <a:pt x="0" y="0"/>
                </a:moveTo>
                <a:lnTo>
                  <a:pt x="3032323" y="0"/>
                </a:lnTo>
                <a:cubicBezTo>
                  <a:pt x="3032323" y="0"/>
                  <a:pt x="1239433" y="901328"/>
                  <a:pt x="2663351" y="1670185"/>
                </a:cubicBezTo>
                <a:cubicBezTo>
                  <a:pt x="2982953" y="1844216"/>
                  <a:pt x="4521201" y="2574110"/>
                  <a:pt x="2663351" y="3127375"/>
                </a:cubicBezTo>
                <a:cubicBezTo>
                  <a:pt x="0" y="3127375"/>
                  <a:pt x="0" y="3127375"/>
                  <a:pt x="0" y="3127375"/>
                </a:cubicBezTo>
                <a:cubicBezTo>
                  <a:pt x="0" y="0"/>
                  <a:pt x="0" y="0"/>
                  <a:pt x="0" y="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 wrap="square">
            <a:noAutofit/>
          </a:bodyPr>
          <a:lstStyle>
            <a:lvl1pPr>
              <a:defRPr sz="18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868716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-430856" y="2100405"/>
            <a:ext cx="6602921" cy="4147737"/>
          </a:xfrm>
          <a:custGeom>
            <a:avLst/>
            <a:gdLst>
              <a:gd name="connsiteX0" fmla="*/ 2331555 w 6602921"/>
              <a:gd name="connsiteY0" fmla="*/ 0 h 4147737"/>
              <a:gd name="connsiteX1" fmla="*/ 4952191 w 6602921"/>
              <a:gd name="connsiteY1" fmla="*/ 0 h 4147737"/>
              <a:gd name="connsiteX2" fmla="*/ 4780256 w 6602921"/>
              <a:gd name="connsiteY2" fmla="*/ 284860 h 4147737"/>
              <a:gd name="connsiteX3" fmla="*/ 6602921 w 6602921"/>
              <a:gd name="connsiteY3" fmla="*/ 284860 h 4147737"/>
              <a:gd name="connsiteX4" fmla="*/ 4271366 w 6602921"/>
              <a:gd name="connsiteY4" fmla="*/ 4147737 h 4147737"/>
              <a:gd name="connsiteX5" fmla="*/ 1650730 w 6602921"/>
              <a:gd name="connsiteY5" fmla="*/ 4147737 h 4147737"/>
              <a:gd name="connsiteX6" fmla="*/ 1822666 w 6602921"/>
              <a:gd name="connsiteY6" fmla="*/ 3862877 h 4147737"/>
              <a:gd name="connsiteX7" fmla="*/ 0 w 6602921"/>
              <a:gd name="connsiteY7" fmla="*/ 3862877 h 41477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602921" h="4147737">
                <a:moveTo>
                  <a:pt x="2331555" y="0"/>
                </a:moveTo>
                <a:lnTo>
                  <a:pt x="4952191" y="0"/>
                </a:lnTo>
                <a:lnTo>
                  <a:pt x="4780256" y="284860"/>
                </a:lnTo>
                <a:lnTo>
                  <a:pt x="6602921" y="284860"/>
                </a:lnTo>
                <a:lnTo>
                  <a:pt x="4271366" y="4147737"/>
                </a:lnTo>
                <a:lnTo>
                  <a:pt x="1650730" y="4147737"/>
                </a:lnTo>
                <a:lnTo>
                  <a:pt x="1822666" y="3862877"/>
                </a:lnTo>
                <a:lnTo>
                  <a:pt x="0" y="3862877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62415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30C816D-EF3D-EAC4-BAAD-983382D714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5A33FC8C-C4F1-B2D5-3275-278EFAFD8DC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C9248A6-2728-A663-16FA-EBCD44DF1C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9B394D-E415-4EE5-AEC2-C3682128BA9E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D797061-381D-B123-0055-2E7228A404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1A5DC83-556A-685B-9B16-EFC6BA86E0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2CB886-03AE-495A-A0B0-C6281C9F983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47308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1" y="0"/>
            <a:ext cx="6781046" cy="6858000"/>
          </a:xfrm>
          <a:custGeom>
            <a:avLst/>
            <a:gdLst>
              <a:gd name="connsiteX0" fmla="*/ 0 w 6781046"/>
              <a:gd name="connsiteY0" fmla="*/ 0 h 6858000"/>
              <a:gd name="connsiteX1" fmla="*/ 3911097 w 6781046"/>
              <a:gd name="connsiteY1" fmla="*/ 1946496 h 6858000"/>
              <a:gd name="connsiteX2" fmla="*/ 6781046 w 6781046"/>
              <a:gd name="connsiteY2" fmla="*/ 6858000 h 6858000"/>
              <a:gd name="connsiteX3" fmla="*/ 0 w 6781046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781046" h="6858000">
                <a:moveTo>
                  <a:pt x="0" y="0"/>
                </a:moveTo>
                <a:lnTo>
                  <a:pt x="3911097" y="1946496"/>
                </a:lnTo>
                <a:lnTo>
                  <a:pt x="6781046" y="6858000"/>
                </a:lnTo>
                <a:lnTo>
                  <a:pt x="0" y="685800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953784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мобильный мока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Рисунок 3">
            <a:extLst>
              <a:ext uri="{FF2B5EF4-FFF2-40B4-BE49-F238E27FC236}">
                <a16:creationId xmlns:a16="http://schemas.microsoft.com/office/drawing/2014/main" id="{C9CC64FE-C44C-39E5-1BFB-AF0A10D7CA2A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8265596" y="1662906"/>
            <a:ext cx="2522537" cy="4256088"/>
          </a:xfrm>
        </p:spPr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2677246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ланшет мока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Рисунок 7">
            <a:extLst>
              <a:ext uri="{FF2B5EF4-FFF2-40B4-BE49-F238E27FC236}">
                <a16:creationId xmlns:a16="http://schemas.microsoft.com/office/drawing/2014/main" id="{4B9C2623-C8E9-86C7-1A88-9D431DDD8409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393030" y="2031122"/>
            <a:ext cx="2615407" cy="3641016"/>
          </a:xfrm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5964596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Normal Cen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470455" y="458073"/>
            <a:ext cx="11357112" cy="562527"/>
          </a:xfrm>
        </p:spPr>
        <p:txBody>
          <a:bodyPr>
            <a:noAutofit/>
          </a:bodyPr>
          <a:lstStyle>
            <a:lvl1pPr algn="ctr">
              <a:defRPr sz="4800">
                <a:solidFill>
                  <a:schemeClr val="tx1"/>
                </a:solidFill>
                <a:latin typeface="Georgia" panose="02040502050405020303" pitchFamily="18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id-ID" dirty="0"/>
          </a:p>
        </p:txBody>
      </p:sp>
      <p:sp>
        <p:nvSpPr>
          <p:cNvPr id="5" name="Text Placeholder 7"/>
          <p:cNvSpPr>
            <a:spLocks noGrp="1"/>
          </p:cNvSpPr>
          <p:nvPr>
            <p:ph type="body" sz="quarter" idx="10"/>
          </p:nvPr>
        </p:nvSpPr>
        <p:spPr>
          <a:xfrm>
            <a:off x="470455" y="968698"/>
            <a:ext cx="11357112" cy="436908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  <a:latin typeface="Georgia" panose="02040502050405020303" pitchFamily="18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0847487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команда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 noChangeAspect="1"/>
          </p:cNvSpPr>
          <p:nvPr>
            <p:ph type="pic" sz="quarter" idx="11"/>
          </p:nvPr>
        </p:nvSpPr>
        <p:spPr>
          <a:xfrm>
            <a:off x="2022547" y="2173356"/>
            <a:ext cx="2160000" cy="2160000"/>
          </a:xfrm>
          <a:prstGeom prst="ellipse">
            <a:avLst/>
          </a:prstGeo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5" name="Picture Placeholder 3"/>
          <p:cNvSpPr>
            <a:spLocks noGrp="1" noChangeAspect="1"/>
          </p:cNvSpPr>
          <p:nvPr>
            <p:ph type="pic" sz="quarter" idx="12"/>
          </p:nvPr>
        </p:nvSpPr>
        <p:spPr>
          <a:xfrm>
            <a:off x="4825382" y="2173356"/>
            <a:ext cx="2160000" cy="2160000"/>
          </a:xfrm>
          <a:prstGeom prst="ellipse">
            <a:avLst/>
          </a:prstGeo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 noChangeAspect="1"/>
          </p:cNvSpPr>
          <p:nvPr>
            <p:ph type="pic" sz="quarter" idx="13"/>
          </p:nvPr>
        </p:nvSpPr>
        <p:spPr>
          <a:xfrm>
            <a:off x="7628217" y="2173356"/>
            <a:ext cx="2160000" cy="2160000"/>
          </a:xfrm>
          <a:prstGeom prst="ellipse">
            <a:avLst/>
          </a:prstGeo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470455" y="458073"/>
            <a:ext cx="11357112" cy="562527"/>
          </a:xfrm>
        </p:spPr>
        <p:txBody>
          <a:bodyPr>
            <a:noAutofit/>
          </a:bodyPr>
          <a:lstStyle>
            <a:lvl1pPr algn="ctr">
              <a:defRPr sz="4400">
                <a:solidFill>
                  <a:schemeClr val="tx1"/>
                </a:solidFill>
                <a:latin typeface="Georgia" panose="02040502050405020303" pitchFamily="18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id-ID" dirty="0"/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10"/>
          </p:nvPr>
        </p:nvSpPr>
        <p:spPr>
          <a:xfrm>
            <a:off x="470455" y="981950"/>
            <a:ext cx="11357112" cy="436908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  <a:latin typeface="Georgia" panose="02040502050405020303" pitchFamily="18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994549673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Команда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 noChangeAspect="1"/>
          </p:cNvSpPr>
          <p:nvPr>
            <p:ph type="pic" sz="quarter" idx="11"/>
          </p:nvPr>
        </p:nvSpPr>
        <p:spPr>
          <a:xfrm>
            <a:off x="1224186" y="2478156"/>
            <a:ext cx="2160000" cy="2160000"/>
          </a:xfrm>
          <a:prstGeom prst="ellipse">
            <a:avLst/>
          </a:prstGeo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5" name="Picture Placeholder 3"/>
          <p:cNvSpPr>
            <a:spLocks noGrp="1" noChangeAspect="1"/>
          </p:cNvSpPr>
          <p:nvPr>
            <p:ph type="pic" sz="quarter" idx="12"/>
          </p:nvPr>
        </p:nvSpPr>
        <p:spPr>
          <a:xfrm>
            <a:off x="3781803" y="2478156"/>
            <a:ext cx="2160000" cy="2160000"/>
          </a:xfrm>
          <a:prstGeom prst="ellipse">
            <a:avLst/>
          </a:prstGeo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 noChangeAspect="1"/>
          </p:cNvSpPr>
          <p:nvPr>
            <p:ph type="pic" sz="quarter" idx="13"/>
          </p:nvPr>
        </p:nvSpPr>
        <p:spPr>
          <a:xfrm>
            <a:off x="8918455" y="2478156"/>
            <a:ext cx="2160000" cy="2160000"/>
          </a:xfrm>
          <a:prstGeom prst="ellipse">
            <a:avLst/>
          </a:prstGeo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0" name="Picture Placeholder 3"/>
          <p:cNvSpPr>
            <a:spLocks noGrp="1" noChangeAspect="1"/>
          </p:cNvSpPr>
          <p:nvPr>
            <p:ph type="pic" sz="quarter" idx="14"/>
          </p:nvPr>
        </p:nvSpPr>
        <p:spPr>
          <a:xfrm>
            <a:off x="6339420" y="2478156"/>
            <a:ext cx="2160000" cy="2160000"/>
          </a:xfrm>
          <a:prstGeom prst="ellipse">
            <a:avLst/>
          </a:prstGeo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70455" y="458073"/>
            <a:ext cx="11357112" cy="562527"/>
          </a:xfrm>
        </p:spPr>
        <p:txBody>
          <a:bodyPr>
            <a:normAutofit/>
          </a:bodyPr>
          <a:lstStyle>
            <a:lvl1pPr algn="ctr">
              <a:defRPr sz="3200">
                <a:solidFill>
                  <a:schemeClr val="tx1"/>
                </a:solidFill>
                <a:latin typeface="Georgia" panose="02040502050405020303" pitchFamily="18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id-ID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0"/>
          </p:nvPr>
        </p:nvSpPr>
        <p:spPr>
          <a:xfrm>
            <a:off x="470455" y="928942"/>
            <a:ext cx="11357112" cy="436908"/>
          </a:xfrm>
        </p:spPr>
        <p:txBody>
          <a:bodyPr>
            <a:normAutofit/>
          </a:bodyPr>
          <a:lstStyle>
            <a:lvl1pPr marL="0" indent="0" algn="ctr"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  <a:latin typeface="Georgia" panose="02040502050405020303" pitchFamily="18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292450269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команда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 noChangeAspect="1"/>
          </p:cNvSpPr>
          <p:nvPr>
            <p:ph type="pic" sz="quarter" idx="11"/>
          </p:nvPr>
        </p:nvSpPr>
        <p:spPr>
          <a:xfrm>
            <a:off x="1224186" y="2478156"/>
            <a:ext cx="2160000" cy="2160000"/>
          </a:xfrm>
          <a:prstGeom prst="roundRect">
            <a:avLst/>
          </a:prstGeo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 noChangeAspect="1"/>
          </p:cNvSpPr>
          <p:nvPr>
            <p:ph type="pic" sz="quarter" idx="12"/>
          </p:nvPr>
        </p:nvSpPr>
        <p:spPr>
          <a:xfrm>
            <a:off x="3781803" y="2478156"/>
            <a:ext cx="2160000" cy="2160000"/>
          </a:xfrm>
          <a:prstGeom prst="roundRect">
            <a:avLst/>
          </a:prstGeo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6" name="Picture Placeholder 3"/>
          <p:cNvSpPr>
            <a:spLocks noGrp="1" noChangeAspect="1"/>
          </p:cNvSpPr>
          <p:nvPr>
            <p:ph type="pic" sz="quarter" idx="13"/>
          </p:nvPr>
        </p:nvSpPr>
        <p:spPr>
          <a:xfrm>
            <a:off x="8918455" y="2478156"/>
            <a:ext cx="2160000" cy="2160000"/>
          </a:xfrm>
          <a:prstGeom prst="roundRect">
            <a:avLst/>
          </a:prstGeo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10" name="Picture Placeholder 3"/>
          <p:cNvSpPr>
            <a:spLocks noGrp="1" noChangeAspect="1"/>
          </p:cNvSpPr>
          <p:nvPr>
            <p:ph type="pic" sz="quarter" idx="14"/>
          </p:nvPr>
        </p:nvSpPr>
        <p:spPr>
          <a:xfrm>
            <a:off x="6339420" y="2478156"/>
            <a:ext cx="2160000" cy="2160000"/>
          </a:xfrm>
          <a:prstGeom prst="roundRect">
            <a:avLst/>
          </a:prstGeo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470455" y="458073"/>
            <a:ext cx="11357112" cy="562527"/>
          </a:xfrm>
        </p:spPr>
        <p:txBody>
          <a:bodyPr>
            <a:noAutofit/>
          </a:bodyPr>
          <a:lstStyle>
            <a:lvl1pPr algn="ctr">
              <a:defRPr sz="4400">
                <a:solidFill>
                  <a:schemeClr val="tx1"/>
                </a:solidFill>
                <a:latin typeface="Georgia" panose="02040502050405020303" pitchFamily="18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id-ID" dirty="0"/>
          </a:p>
        </p:txBody>
      </p:sp>
      <p:sp>
        <p:nvSpPr>
          <p:cNvPr id="11" name="Text Placeholder 7"/>
          <p:cNvSpPr>
            <a:spLocks noGrp="1"/>
          </p:cNvSpPr>
          <p:nvPr>
            <p:ph type="body" sz="quarter" idx="10"/>
          </p:nvPr>
        </p:nvSpPr>
        <p:spPr>
          <a:xfrm>
            <a:off x="470455" y="981950"/>
            <a:ext cx="11357112" cy="436908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  <a:latin typeface="Georgia" panose="02040502050405020303" pitchFamily="18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67815963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команда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D305E358-5B8A-4426-BFC4-5C1C9BE7E9C1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613777" y="2052943"/>
            <a:ext cx="1536700" cy="1508579"/>
          </a:xfrm>
          <a:prstGeom prst="ellipse">
            <a:avLst/>
          </a:prstGeom>
          <a:pattFill prst="pct5">
            <a:fgClr>
              <a:schemeClr val="accent1"/>
            </a:fgClr>
            <a:bgClr>
              <a:schemeClr val="bg1"/>
            </a:bgClr>
          </a:pattFill>
          <a:ln w="139700">
            <a:solidFill>
              <a:schemeClr val="bg1"/>
            </a:solidFill>
          </a:ln>
        </p:spPr>
        <p:txBody>
          <a:bodyPr>
            <a:normAutofit/>
          </a:bodyPr>
          <a:lstStyle>
            <a:lvl1pPr>
              <a:defRPr sz="1400"/>
            </a:lvl1pPr>
          </a:lstStyle>
          <a:p>
            <a:endParaRPr lang="en-US" dirty="0"/>
          </a:p>
        </p:txBody>
      </p:sp>
      <p:sp>
        <p:nvSpPr>
          <p:cNvPr id="15" name="Picture Placeholder 3">
            <a:extLst>
              <a:ext uri="{FF2B5EF4-FFF2-40B4-BE49-F238E27FC236}">
                <a16:creationId xmlns:a16="http://schemas.microsoft.com/office/drawing/2014/main" id="{BAA69ACC-C45B-461B-9E27-A0F853E7AC60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5327650" y="2052943"/>
            <a:ext cx="1536700" cy="1508579"/>
          </a:xfrm>
          <a:prstGeom prst="ellipse">
            <a:avLst/>
          </a:prstGeom>
          <a:pattFill prst="pct5">
            <a:fgClr>
              <a:schemeClr val="accent1"/>
            </a:fgClr>
            <a:bgClr>
              <a:schemeClr val="bg1"/>
            </a:bgClr>
          </a:pattFill>
          <a:ln w="139700">
            <a:solidFill>
              <a:schemeClr val="bg1"/>
            </a:solidFill>
          </a:ln>
        </p:spPr>
        <p:txBody>
          <a:bodyPr>
            <a:normAutofit/>
          </a:bodyPr>
          <a:lstStyle>
            <a:lvl1pPr>
              <a:defRPr sz="1400"/>
            </a:lvl1pPr>
          </a:lstStyle>
          <a:p>
            <a:endParaRPr lang="en-US" dirty="0"/>
          </a:p>
        </p:txBody>
      </p:sp>
      <p:sp>
        <p:nvSpPr>
          <p:cNvPr id="16" name="Picture Placeholder 3">
            <a:extLst>
              <a:ext uri="{FF2B5EF4-FFF2-40B4-BE49-F238E27FC236}">
                <a16:creationId xmlns:a16="http://schemas.microsoft.com/office/drawing/2014/main" id="{2F20D183-BF73-42DA-9BD0-5BC0330490B7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9041523" y="2052943"/>
            <a:ext cx="1536700" cy="1508579"/>
          </a:xfrm>
          <a:prstGeom prst="ellipse">
            <a:avLst/>
          </a:prstGeom>
          <a:pattFill prst="pct5">
            <a:fgClr>
              <a:schemeClr val="accent1"/>
            </a:fgClr>
            <a:bgClr>
              <a:schemeClr val="bg1"/>
            </a:bgClr>
          </a:pattFill>
          <a:ln w="139700">
            <a:solidFill>
              <a:schemeClr val="bg1"/>
            </a:solidFill>
          </a:ln>
        </p:spPr>
        <p:txBody>
          <a:bodyPr>
            <a:normAutofit/>
          </a:bodyPr>
          <a:lstStyle>
            <a:lvl1pPr>
              <a:defRPr sz="1400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0594395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Рисунок с текстом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4359965" cy="6858000"/>
          </a:xfrm>
        </p:spPr>
        <p:txBody>
          <a:bodyPr/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791041119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Normal 3 placeho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470455" y="458073"/>
            <a:ext cx="11357112" cy="562527"/>
          </a:xfrm>
        </p:spPr>
        <p:txBody>
          <a:bodyPr>
            <a:noAutofit/>
          </a:bodyPr>
          <a:lstStyle>
            <a:lvl1pPr algn="ctr">
              <a:defRPr sz="4800">
                <a:solidFill>
                  <a:schemeClr val="tx1"/>
                </a:solidFill>
                <a:latin typeface="Georgia" panose="02040502050405020303" pitchFamily="18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id-ID" dirty="0"/>
          </a:p>
        </p:txBody>
      </p:sp>
      <p:sp>
        <p:nvSpPr>
          <p:cNvPr id="5" name="Text Placeholder 7"/>
          <p:cNvSpPr>
            <a:spLocks noGrp="1"/>
          </p:cNvSpPr>
          <p:nvPr>
            <p:ph type="body" sz="quarter" idx="10"/>
          </p:nvPr>
        </p:nvSpPr>
        <p:spPr>
          <a:xfrm>
            <a:off x="470455" y="968698"/>
            <a:ext cx="11357112" cy="436908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  <a:latin typeface="Georgia" panose="02040502050405020303" pitchFamily="18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Picture Placeholder 2"/>
          <p:cNvSpPr>
            <a:spLocks noGrp="1"/>
          </p:cNvSpPr>
          <p:nvPr>
            <p:ph type="pic" sz="quarter" idx="11" hasCustomPrompt="1"/>
          </p:nvPr>
        </p:nvSpPr>
        <p:spPr>
          <a:xfrm>
            <a:off x="0" y="2584021"/>
            <a:ext cx="3974123" cy="2759661"/>
          </a:xfrm>
          <a:prstGeom prst="rect">
            <a:avLst/>
          </a:prstGeom>
          <a:pattFill prst="pct80">
            <a:fgClr>
              <a:schemeClr val="bg1">
                <a:lumMod val="65000"/>
              </a:schemeClr>
            </a:fgClr>
            <a:bgClr>
              <a:schemeClr val="bg1">
                <a:lumMod val="95000"/>
              </a:schemeClr>
            </a:bgClr>
          </a:pattFill>
        </p:spPr>
        <p:txBody>
          <a:bodyPr anchor="ctr">
            <a:normAutofit/>
          </a:bodyPr>
          <a:lstStyle>
            <a:lvl1pPr marL="0" indent="0" algn="ctr">
              <a:buNone/>
              <a:defRPr sz="1800" b="0" i="0" baseline="0">
                <a:latin typeface="Georgia" panose="02040502050405020303" pitchFamily="18" charset="0"/>
                <a:ea typeface="Roboto Medium" charset="0"/>
                <a:cs typeface="Georgia" panose="02040502050405020303" pitchFamily="18" charset="0"/>
              </a:defRPr>
            </a:lvl1pPr>
          </a:lstStyle>
          <a:p>
            <a:r>
              <a:rPr lang="en-US" dirty="0"/>
              <a:t>Insert Image</a:t>
            </a:r>
          </a:p>
        </p:txBody>
      </p:sp>
      <p:sp>
        <p:nvSpPr>
          <p:cNvPr id="7" name="Picture Placeholder 2"/>
          <p:cNvSpPr>
            <a:spLocks noGrp="1"/>
          </p:cNvSpPr>
          <p:nvPr>
            <p:ph type="pic" sz="quarter" idx="12" hasCustomPrompt="1"/>
          </p:nvPr>
        </p:nvSpPr>
        <p:spPr>
          <a:xfrm>
            <a:off x="8217877" y="2584021"/>
            <a:ext cx="3974123" cy="2759661"/>
          </a:xfrm>
          <a:prstGeom prst="rect">
            <a:avLst/>
          </a:prstGeom>
          <a:pattFill prst="pct80">
            <a:fgClr>
              <a:schemeClr val="bg1">
                <a:lumMod val="65000"/>
              </a:schemeClr>
            </a:fgClr>
            <a:bgClr>
              <a:schemeClr val="bg1">
                <a:lumMod val="95000"/>
              </a:schemeClr>
            </a:bgClr>
          </a:pattFill>
        </p:spPr>
        <p:txBody>
          <a:bodyPr anchor="ctr">
            <a:normAutofit/>
          </a:bodyPr>
          <a:lstStyle>
            <a:lvl1pPr marL="0" indent="0" algn="ctr">
              <a:buNone/>
              <a:defRPr sz="1800" b="0" i="0" baseline="0">
                <a:latin typeface="Georgia" panose="02040502050405020303" pitchFamily="18" charset="0"/>
                <a:ea typeface="Roboto Medium" charset="0"/>
                <a:cs typeface="Georgia" panose="02040502050405020303" pitchFamily="18" charset="0"/>
              </a:defRPr>
            </a:lvl1pPr>
          </a:lstStyle>
          <a:p>
            <a:r>
              <a:rPr lang="en-US" dirty="0"/>
              <a:t>Insert Image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3974123" y="2584020"/>
            <a:ext cx="4243754" cy="275966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904595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D4C34B6-D00D-8E42-0E05-C5A31F274F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991CCC7-1294-8778-DB71-A74BBC11867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5AF07404-5571-3DB3-39E0-CF433CB27D1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57F01100-28A2-467F-C1AD-D7BBC5200D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9B394D-E415-4EE5-AEC2-C3682128BA9E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28D8FB75-813A-5250-C6E7-8262C3CB06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2D9785B6-314F-762A-A555-DE8A6F0F29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2CB886-03AE-495A-A0B0-C6281C9F983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4129596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87769093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2"/>
          </p:nvPr>
        </p:nvSpPr>
        <p:spPr>
          <a:xfrm>
            <a:off x="1" y="2621828"/>
            <a:ext cx="3564835" cy="4236173"/>
          </a:xfrm>
          <a:custGeom>
            <a:avLst/>
            <a:gdLst>
              <a:gd name="connsiteX0" fmla="*/ 1010321 w 3564835"/>
              <a:gd name="connsiteY0" fmla="*/ 0 h 4236173"/>
              <a:gd name="connsiteX1" fmla="*/ 3564835 w 3564835"/>
              <a:gd name="connsiteY1" fmla="*/ 2554514 h 4236173"/>
              <a:gd name="connsiteX2" fmla="*/ 2981508 w 3564835"/>
              <a:gd name="connsiteY2" fmla="*/ 4179422 h 4236173"/>
              <a:gd name="connsiteX3" fmla="*/ 2929929 w 3564835"/>
              <a:gd name="connsiteY3" fmla="*/ 4236173 h 4236173"/>
              <a:gd name="connsiteX4" fmla="*/ 0 w 3564835"/>
              <a:gd name="connsiteY4" fmla="*/ 4236173 h 4236173"/>
              <a:gd name="connsiteX5" fmla="*/ 0 w 3564835"/>
              <a:gd name="connsiteY5" fmla="*/ 208449 h 4236173"/>
              <a:gd name="connsiteX6" fmla="*/ 15989 w 3564835"/>
              <a:gd name="connsiteY6" fmla="*/ 200747 h 4236173"/>
              <a:gd name="connsiteX7" fmla="*/ 1010321 w 3564835"/>
              <a:gd name="connsiteY7" fmla="*/ 0 h 42361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564835" h="4236173">
                <a:moveTo>
                  <a:pt x="1010321" y="0"/>
                </a:moveTo>
                <a:cubicBezTo>
                  <a:pt x="2421140" y="0"/>
                  <a:pt x="3564835" y="1143695"/>
                  <a:pt x="3564835" y="2554514"/>
                </a:cubicBezTo>
                <a:cubicBezTo>
                  <a:pt x="3564835" y="3171748"/>
                  <a:pt x="3345925" y="3737852"/>
                  <a:pt x="2981508" y="4179422"/>
                </a:cubicBezTo>
                <a:lnTo>
                  <a:pt x="2929929" y="4236173"/>
                </a:lnTo>
                <a:lnTo>
                  <a:pt x="0" y="4236173"/>
                </a:lnTo>
                <a:lnTo>
                  <a:pt x="0" y="208449"/>
                </a:lnTo>
                <a:lnTo>
                  <a:pt x="15989" y="200747"/>
                </a:lnTo>
                <a:cubicBezTo>
                  <a:pt x="321607" y="71481"/>
                  <a:pt x="657617" y="0"/>
                  <a:pt x="1010321" y="0"/>
                </a:cubicBezTo>
                <a:close/>
              </a:path>
            </a:pathLst>
          </a:custGeom>
          <a:gradFill>
            <a:gsLst>
              <a:gs pos="0">
                <a:schemeClr val="bg1">
                  <a:lumMod val="85000"/>
                </a:schemeClr>
              </a:gs>
              <a:gs pos="99000">
                <a:schemeClr val="bg1">
                  <a:lumMod val="75000"/>
                </a:schemeClr>
              </a:gs>
            </a:gsLst>
            <a:lin ang="5400000" scaled="1"/>
          </a:gradFill>
          <a:ln>
            <a:noFill/>
          </a:ln>
        </p:spPr>
        <p:txBody>
          <a:bodyPr wrap="square" anchor="ctr">
            <a:noAutofit/>
          </a:bodyPr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96571" y="2389412"/>
            <a:ext cx="4187371" cy="1783443"/>
          </a:xfrm>
        </p:spPr>
        <p:txBody>
          <a:bodyPr/>
          <a:lstStyle>
            <a:lvl1pPr>
              <a:lnSpc>
                <a:spcPct val="75000"/>
              </a:lnSpc>
              <a:defRPr sz="4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D877B3-D348-4611-9BDB-C5374591D95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Text Placeholder 13"/>
          <p:cNvSpPr>
            <a:spLocks noGrp="1"/>
          </p:cNvSpPr>
          <p:nvPr>
            <p:ph type="body" sz="quarter" idx="11"/>
          </p:nvPr>
        </p:nvSpPr>
        <p:spPr>
          <a:xfrm>
            <a:off x="1596572" y="471526"/>
            <a:ext cx="3006425" cy="914400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defRPr sz="900" b="0" i="1">
                <a:solidFill>
                  <a:schemeClr val="tx1">
                    <a:alpha val="70000"/>
                  </a:schemeClr>
                </a:solidFill>
                <a:latin typeface="Georgia" panose="02040502050405020303" pitchFamily="18" charset="0"/>
                <a:ea typeface="Open Sans" charset="0"/>
                <a:cs typeface="Open Sans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819323011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96572" y="1432831"/>
            <a:ext cx="5069272" cy="1028700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D877B3-D348-4611-9BDB-C5374591D95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Text Placeholder 13"/>
          <p:cNvSpPr>
            <a:spLocks noGrp="1"/>
          </p:cNvSpPr>
          <p:nvPr>
            <p:ph type="body" sz="quarter" idx="11"/>
          </p:nvPr>
        </p:nvSpPr>
        <p:spPr>
          <a:xfrm>
            <a:off x="1596572" y="471526"/>
            <a:ext cx="3006425" cy="914400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defRPr sz="900" b="0" i="1">
                <a:solidFill>
                  <a:schemeClr val="tx1">
                    <a:alpha val="70000"/>
                  </a:schemeClr>
                </a:solidFill>
                <a:latin typeface="Georgia" panose="02040502050405020303" pitchFamily="18" charset="0"/>
                <a:ea typeface="Open Sans" charset="0"/>
                <a:cs typeface="Open Sans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2"/>
          </p:nvPr>
        </p:nvSpPr>
        <p:spPr>
          <a:xfrm>
            <a:off x="7074639" y="0"/>
            <a:ext cx="5117361" cy="6858000"/>
          </a:xfrm>
          <a:custGeom>
            <a:avLst/>
            <a:gdLst>
              <a:gd name="connsiteX0" fmla="*/ 1551265 w 5117361"/>
              <a:gd name="connsiteY0" fmla="*/ 0 h 6858000"/>
              <a:gd name="connsiteX1" fmla="*/ 5117361 w 5117361"/>
              <a:gd name="connsiteY1" fmla="*/ 0 h 6858000"/>
              <a:gd name="connsiteX2" fmla="*/ 5117361 w 5117361"/>
              <a:gd name="connsiteY2" fmla="*/ 6858000 h 6858000"/>
              <a:gd name="connsiteX3" fmla="*/ 1551265 w 5117361"/>
              <a:gd name="connsiteY3" fmla="*/ 6858000 h 6858000"/>
              <a:gd name="connsiteX4" fmla="*/ 1496804 w 5117361"/>
              <a:gd name="connsiteY4" fmla="*/ 6810825 h 6858000"/>
              <a:gd name="connsiteX5" fmla="*/ 0 w 5117361"/>
              <a:gd name="connsiteY5" fmla="*/ 3429000 h 6858000"/>
              <a:gd name="connsiteX6" fmla="*/ 1496804 w 5117361"/>
              <a:gd name="connsiteY6" fmla="*/ 47175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117361" h="6858000">
                <a:moveTo>
                  <a:pt x="1551265" y="0"/>
                </a:moveTo>
                <a:lnTo>
                  <a:pt x="5117361" y="0"/>
                </a:lnTo>
                <a:lnTo>
                  <a:pt x="5117361" y="6858000"/>
                </a:lnTo>
                <a:lnTo>
                  <a:pt x="1551265" y="6858000"/>
                </a:lnTo>
                <a:lnTo>
                  <a:pt x="1496804" y="6810825"/>
                </a:lnTo>
                <a:cubicBezTo>
                  <a:pt x="577286" y="5975085"/>
                  <a:pt x="0" y="4769459"/>
                  <a:pt x="0" y="3429000"/>
                </a:cubicBezTo>
                <a:cubicBezTo>
                  <a:pt x="0" y="2088542"/>
                  <a:pt x="577286" y="882916"/>
                  <a:pt x="1496804" y="47175"/>
                </a:cubicBezTo>
                <a:close/>
              </a:path>
            </a:pathLst>
          </a:custGeom>
          <a:gradFill>
            <a:gsLst>
              <a:gs pos="0">
                <a:schemeClr val="bg1">
                  <a:lumMod val="85000"/>
                </a:schemeClr>
              </a:gs>
              <a:gs pos="99000">
                <a:schemeClr val="bg1">
                  <a:lumMod val="75000"/>
                </a:schemeClr>
              </a:gs>
            </a:gsLst>
            <a:lin ang="5400000" scaled="1"/>
          </a:gradFill>
          <a:ln>
            <a:noFill/>
          </a:ln>
        </p:spPr>
        <p:txBody>
          <a:bodyPr wrap="square" anchor="ctr">
            <a:noAutofit/>
          </a:bodyPr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7456171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D877B3-D348-4611-9BDB-C5374591D95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Picture Placeholder 7"/>
          <p:cNvSpPr>
            <a:spLocks noGrp="1"/>
          </p:cNvSpPr>
          <p:nvPr>
            <p:ph type="pic" sz="quarter" idx="12"/>
          </p:nvPr>
        </p:nvSpPr>
        <p:spPr>
          <a:xfrm>
            <a:off x="4773750" y="-2025910"/>
            <a:ext cx="9089318" cy="9089318"/>
          </a:xfrm>
          <a:prstGeom prst="ellipse">
            <a:avLst/>
          </a:prstGeom>
          <a:gradFill>
            <a:gsLst>
              <a:gs pos="0">
                <a:schemeClr val="bg1">
                  <a:lumMod val="85000"/>
                </a:schemeClr>
              </a:gs>
              <a:gs pos="99000">
                <a:schemeClr val="bg1">
                  <a:lumMod val="75000"/>
                </a:schemeClr>
              </a:gs>
            </a:gsLst>
            <a:lin ang="5400000" scaled="1"/>
          </a:gradFill>
          <a:ln>
            <a:noFill/>
          </a:ln>
        </p:spPr>
        <p:txBody>
          <a:bodyPr anchor="ctr">
            <a:normAutofit/>
          </a:bodyPr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8" name="Text Placeholder 13"/>
          <p:cNvSpPr>
            <a:spLocks noGrp="1"/>
          </p:cNvSpPr>
          <p:nvPr>
            <p:ph type="body" sz="quarter" idx="11"/>
          </p:nvPr>
        </p:nvSpPr>
        <p:spPr>
          <a:xfrm>
            <a:off x="1596572" y="471526"/>
            <a:ext cx="3006425" cy="914400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defRPr sz="900" b="0" i="1">
                <a:solidFill>
                  <a:schemeClr val="tx1">
                    <a:alpha val="70000"/>
                  </a:schemeClr>
                </a:solidFill>
                <a:latin typeface="Georgia" panose="02040502050405020303" pitchFamily="18" charset="0"/>
                <a:ea typeface="Open Sans" charset="0"/>
                <a:cs typeface="Open Sans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170968866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D877B3-D348-4611-9BDB-C5374591D95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Picture Placeholder 7"/>
          <p:cNvSpPr>
            <a:spLocks noGrp="1"/>
          </p:cNvSpPr>
          <p:nvPr>
            <p:ph type="pic" sz="quarter" idx="12"/>
          </p:nvPr>
        </p:nvSpPr>
        <p:spPr>
          <a:xfrm>
            <a:off x="4773750" y="-2025910"/>
            <a:ext cx="9089318" cy="9089318"/>
          </a:xfrm>
          <a:prstGeom prst="ellipse">
            <a:avLst/>
          </a:prstGeom>
          <a:gradFill>
            <a:gsLst>
              <a:gs pos="0">
                <a:schemeClr val="bg1">
                  <a:lumMod val="85000"/>
                </a:schemeClr>
              </a:gs>
              <a:gs pos="99000">
                <a:schemeClr val="bg1">
                  <a:lumMod val="75000"/>
                </a:schemeClr>
              </a:gs>
            </a:gsLst>
            <a:lin ang="5400000" scaled="1"/>
          </a:gradFill>
          <a:ln>
            <a:noFill/>
          </a:ln>
        </p:spPr>
        <p:txBody>
          <a:bodyPr anchor="ctr">
            <a:normAutofit/>
          </a:bodyPr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1596571" y="2389412"/>
            <a:ext cx="4187371" cy="1783443"/>
          </a:xfrm>
        </p:spPr>
        <p:txBody>
          <a:bodyPr/>
          <a:lstStyle>
            <a:lvl1pPr>
              <a:lnSpc>
                <a:spcPct val="75000"/>
              </a:lnSpc>
              <a:defRPr sz="5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Text Placeholder 13"/>
          <p:cNvSpPr>
            <a:spLocks noGrp="1"/>
          </p:cNvSpPr>
          <p:nvPr>
            <p:ph type="body" sz="quarter" idx="11"/>
          </p:nvPr>
        </p:nvSpPr>
        <p:spPr>
          <a:xfrm>
            <a:off x="1596572" y="471526"/>
            <a:ext cx="3006425" cy="914400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defRPr sz="900" b="0" i="1">
                <a:solidFill>
                  <a:schemeClr val="tx1">
                    <a:alpha val="70000"/>
                  </a:schemeClr>
                </a:solidFill>
                <a:latin typeface="Georgia" panose="02040502050405020303" pitchFamily="18" charset="0"/>
                <a:ea typeface="Open Sans" charset="0"/>
                <a:cs typeface="Open Sans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397511847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CFBA3A-766F-43E9-8197-477F2F5C1494}" type="datetimeFigureOut">
              <a:rPr lang="en-US" smtClean="0"/>
              <a:t>6/9/2024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2A508A-8354-4F49-A682-97744D9DD0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1410706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Picture Placeholder 49"/>
          <p:cNvSpPr>
            <a:spLocks noGrp="1"/>
          </p:cNvSpPr>
          <p:nvPr>
            <p:ph type="pic" sz="quarter" idx="10"/>
          </p:nvPr>
        </p:nvSpPr>
        <p:spPr>
          <a:xfrm>
            <a:off x="1056908" y="892969"/>
            <a:ext cx="3624820" cy="4521443"/>
          </a:xfrm>
          <a:custGeom>
            <a:avLst/>
            <a:gdLst>
              <a:gd name="connsiteX0" fmla="*/ 2444687 w 4889374"/>
              <a:gd name="connsiteY0" fmla="*/ 0 h 6098792"/>
              <a:gd name="connsiteX1" fmla="*/ 4889374 w 4889374"/>
              <a:gd name="connsiteY1" fmla="*/ 2463336 h 6098792"/>
              <a:gd name="connsiteX2" fmla="*/ 4889374 w 4889374"/>
              <a:gd name="connsiteY2" fmla="*/ 6098792 h 6098792"/>
              <a:gd name="connsiteX3" fmla="*/ 0 w 4889374"/>
              <a:gd name="connsiteY3" fmla="*/ 6098792 h 6098792"/>
              <a:gd name="connsiteX4" fmla="*/ 0 w 4889374"/>
              <a:gd name="connsiteY4" fmla="*/ 2463336 h 6098792"/>
              <a:gd name="connsiteX5" fmla="*/ 2444687 w 4889374"/>
              <a:gd name="connsiteY5" fmla="*/ 0 h 60987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889374" h="6098792">
                <a:moveTo>
                  <a:pt x="2444687" y="0"/>
                </a:moveTo>
                <a:cubicBezTo>
                  <a:pt x="3794552" y="0"/>
                  <a:pt x="4889374" y="1103174"/>
                  <a:pt x="4889374" y="2463336"/>
                </a:cubicBezTo>
                <a:cubicBezTo>
                  <a:pt x="4889374" y="6098792"/>
                  <a:pt x="4889374" y="6098792"/>
                  <a:pt x="4889374" y="6098792"/>
                </a:cubicBezTo>
                <a:cubicBezTo>
                  <a:pt x="0" y="6098792"/>
                  <a:pt x="0" y="6098792"/>
                  <a:pt x="0" y="6098792"/>
                </a:cubicBezTo>
                <a:cubicBezTo>
                  <a:pt x="0" y="2463336"/>
                  <a:pt x="0" y="2463336"/>
                  <a:pt x="0" y="2463336"/>
                </a:cubicBezTo>
                <a:cubicBezTo>
                  <a:pt x="0" y="1103174"/>
                  <a:pt x="1094822" y="0"/>
                  <a:pt x="2444687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83206798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Picture Placeholder 49"/>
          <p:cNvSpPr>
            <a:spLocks noGrp="1"/>
          </p:cNvSpPr>
          <p:nvPr>
            <p:ph type="pic" sz="quarter" idx="10"/>
          </p:nvPr>
        </p:nvSpPr>
        <p:spPr>
          <a:xfrm>
            <a:off x="1500070" y="1314184"/>
            <a:ext cx="4254500" cy="4291691"/>
          </a:xfrm>
          <a:custGeom>
            <a:avLst/>
            <a:gdLst>
              <a:gd name="connsiteX0" fmla="*/ 0 w 4254500"/>
              <a:gd name="connsiteY0" fmla="*/ 0 h 4291691"/>
              <a:gd name="connsiteX1" fmla="*/ 2127250 w 4254500"/>
              <a:gd name="connsiteY1" fmla="*/ 0 h 4291691"/>
              <a:gd name="connsiteX2" fmla="*/ 4254500 w 4254500"/>
              <a:gd name="connsiteY2" fmla="*/ 2145846 h 4291691"/>
              <a:gd name="connsiteX3" fmla="*/ 2127250 w 4254500"/>
              <a:gd name="connsiteY3" fmla="*/ 4291691 h 4291691"/>
              <a:gd name="connsiteX4" fmla="*/ 0 w 4254500"/>
              <a:gd name="connsiteY4" fmla="*/ 4291691 h 4291691"/>
              <a:gd name="connsiteX5" fmla="*/ 0 w 4254500"/>
              <a:gd name="connsiteY5" fmla="*/ 0 h 42916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254500" h="4291691">
                <a:moveTo>
                  <a:pt x="0" y="0"/>
                </a:moveTo>
                <a:cubicBezTo>
                  <a:pt x="0" y="0"/>
                  <a:pt x="0" y="0"/>
                  <a:pt x="2127250" y="0"/>
                </a:cubicBezTo>
                <a:cubicBezTo>
                  <a:pt x="3298944" y="0"/>
                  <a:pt x="4254500" y="958172"/>
                  <a:pt x="4254500" y="2145846"/>
                </a:cubicBezTo>
                <a:cubicBezTo>
                  <a:pt x="4254500" y="3327782"/>
                  <a:pt x="3298944" y="4291691"/>
                  <a:pt x="2127250" y="4291691"/>
                </a:cubicBezTo>
                <a:cubicBezTo>
                  <a:pt x="2127250" y="4291691"/>
                  <a:pt x="2127250" y="4291691"/>
                  <a:pt x="0" y="4291691"/>
                </a:cubicBezTo>
                <a:cubicBezTo>
                  <a:pt x="0" y="4291691"/>
                  <a:pt x="0" y="4291691"/>
                  <a:pt x="0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66612086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bstract placeholder 1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utoShape 3"/>
          <p:cNvSpPr>
            <a:spLocks noChangeAspect="1" noChangeArrowheads="1" noTextEdit="1"/>
          </p:cNvSpPr>
          <p:nvPr userDrawn="1"/>
        </p:nvSpPr>
        <p:spPr bwMode="auto">
          <a:xfrm>
            <a:off x="4746625" y="2528888"/>
            <a:ext cx="2698750" cy="180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>
              <a:latin typeface="Georgia" panose="02040502050405020303" pitchFamily="18" charset="0"/>
            </a:endParaRPr>
          </a:p>
        </p:txBody>
      </p:sp>
      <p:sp>
        <p:nvSpPr>
          <p:cNvPr id="11" name="Picture Placeholder 10"/>
          <p:cNvSpPr>
            <a:spLocks noGrp="1"/>
          </p:cNvSpPr>
          <p:nvPr>
            <p:ph type="pic" sz="quarter" idx="10"/>
          </p:nvPr>
        </p:nvSpPr>
        <p:spPr>
          <a:xfrm>
            <a:off x="5560703" y="1229376"/>
            <a:ext cx="6631297" cy="4399247"/>
          </a:xfrm>
          <a:custGeom>
            <a:avLst/>
            <a:gdLst>
              <a:gd name="connsiteX0" fmla="*/ 1548892 w 2708821"/>
              <a:gd name="connsiteY0" fmla="*/ 0 h 1797050"/>
              <a:gd name="connsiteX1" fmla="*/ 2478850 w 2708821"/>
              <a:gd name="connsiteY1" fmla="*/ 1472373 h 1797050"/>
              <a:gd name="connsiteX2" fmla="*/ 1654312 w 2708821"/>
              <a:gd name="connsiteY2" fmla="*/ 1797050 h 1797050"/>
              <a:gd name="connsiteX3" fmla="*/ 95597 w 2708821"/>
              <a:gd name="connsiteY3" fmla="*/ 1147696 h 1797050"/>
              <a:gd name="connsiteX4" fmla="*/ 1548892 w 2708821"/>
              <a:gd name="connsiteY4" fmla="*/ 0 h 1797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08821" h="1797050">
                <a:moveTo>
                  <a:pt x="1548892" y="0"/>
                </a:moveTo>
                <a:cubicBezTo>
                  <a:pt x="2908061" y="0"/>
                  <a:pt x="2855351" y="879649"/>
                  <a:pt x="2478850" y="1472373"/>
                </a:cubicBezTo>
                <a:cubicBezTo>
                  <a:pt x="2335779" y="1698892"/>
                  <a:pt x="2015753" y="1797050"/>
                  <a:pt x="1654312" y="1797050"/>
                </a:cubicBezTo>
                <a:cubicBezTo>
                  <a:pt x="1066971" y="1797050"/>
                  <a:pt x="362913" y="1536553"/>
                  <a:pt x="95597" y="1147696"/>
                </a:cubicBezTo>
                <a:cubicBezTo>
                  <a:pt x="-333614" y="520993"/>
                  <a:pt x="777064" y="0"/>
                  <a:pt x="1548892" y="0"/>
                </a:cubicBezTo>
                <a:close/>
              </a:path>
            </a:pathLst>
          </a:custGeom>
          <a:pattFill prst="pct5">
            <a:fgClr>
              <a:schemeClr val="tx1"/>
            </a:fgClr>
            <a:bgClr>
              <a:schemeClr val="bg1"/>
            </a:bgClr>
          </a:pattFill>
        </p:spPr>
        <p:txBody>
          <a:bodyPr rtlCol="0">
            <a:noAutofit/>
          </a:bodyPr>
          <a:lstStyle/>
          <a:p>
            <a:pPr lvl="0"/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2824497493"/>
      </p:ext>
    </p:extLst>
  </p:cSld>
  <p:clrMapOvr>
    <a:masterClrMapping/>
  </p:clrMapOvr>
  <p:transition spd="slow" advTm="1000">
    <p:fade/>
  </p:transition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bstract placeholder 1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utoShape 3"/>
          <p:cNvSpPr>
            <a:spLocks noChangeAspect="1" noChangeArrowheads="1" noTextEdit="1"/>
          </p:cNvSpPr>
          <p:nvPr userDrawn="1"/>
        </p:nvSpPr>
        <p:spPr bwMode="auto">
          <a:xfrm>
            <a:off x="4746625" y="2528888"/>
            <a:ext cx="2698750" cy="180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>
              <a:latin typeface="Georgia" panose="02040502050405020303" pitchFamily="18" charset="0"/>
            </a:endParaRPr>
          </a:p>
        </p:txBody>
      </p:sp>
      <p:sp>
        <p:nvSpPr>
          <p:cNvPr id="11" name="Picture Placeholder 10"/>
          <p:cNvSpPr>
            <a:spLocks noGrp="1"/>
          </p:cNvSpPr>
          <p:nvPr>
            <p:ph type="pic" sz="quarter" idx="10"/>
          </p:nvPr>
        </p:nvSpPr>
        <p:spPr>
          <a:xfrm flipH="1">
            <a:off x="7628" y="1229376"/>
            <a:ext cx="6631297" cy="4399247"/>
          </a:xfrm>
          <a:custGeom>
            <a:avLst/>
            <a:gdLst>
              <a:gd name="connsiteX0" fmla="*/ 1548892 w 2708821"/>
              <a:gd name="connsiteY0" fmla="*/ 0 h 1797050"/>
              <a:gd name="connsiteX1" fmla="*/ 2478850 w 2708821"/>
              <a:gd name="connsiteY1" fmla="*/ 1472373 h 1797050"/>
              <a:gd name="connsiteX2" fmla="*/ 1654312 w 2708821"/>
              <a:gd name="connsiteY2" fmla="*/ 1797050 h 1797050"/>
              <a:gd name="connsiteX3" fmla="*/ 95597 w 2708821"/>
              <a:gd name="connsiteY3" fmla="*/ 1147696 h 1797050"/>
              <a:gd name="connsiteX4" fmla="*/ 1548892 w 2708821"/>
              <a:gd name="connsiteY4" fmla="*/ 0 h 1797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08821" h="1797050">
                <a:moveTo>
                  <a:pt x="1548892" y="0"/>
                </a:moveTo>
                <a:cubicBezTo>
                  <a:pt x="2908061" y="0"/>
                  <a:pt x="2855351" y="879649"/>
                  <a:pt x="2478850" y="1472373"/>
                </a:cubicBezTo>
                <a:cubicBezTo>
                  <a:pt x="2335779" y="1698892"/>
                  <a:pt x="2015753" y="1797050"/>
                  <a:pt x="1654312" y="1797050"/>
                </a:cubicBezTo>
                <a:cubicBezTo>
                  <a:pt x="1066971" y="1797050"/>
                  <a:pt x="362913" y="1536553"/>
                  <a:pt x="95597" y="1147696"/>
                </a:cubicBezTo>
                <a:cubicBezTo>
                  <a:pt x="-333614" y="520993"/>
                  <a:pt x="777064" y="0"/>
                  <a:pt x="1548892" y="0"/>
                </a:cubicBezTo>
                <a:close/>
              </a:path>
            </a:pathLst>
          </a:custGeom>
          <a:pattFill prst="pct5">
            <a:fgClr>
              <a:schemeClr val="tx1"/>
            </a:fgClr>
            <a:bgClr>
              <a:schemeClr val="bg1"/>
            </a:bgClr>
          </a:pattFill>
        </p:spPr>
        <p:txBody>
          <a:bodyPr rtlCol="0">
            <a:noAutofit/>
          </a:bodyPr>
          <a:lstStyle/>
          <a:p>
            <a:pPr lvl="0"/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2682555152"/>
      </p:ext>
    </p:extLst>
  </p:cSld>
  <p:clrMapOvr>
    <a:masterClrMapping/>
  </p:clrMapOvr>
  <p:transition spd="slow" advTm="1000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A0548D9-A6DC-51E6-2BA6-AABD7E9BD8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9B289355-A217-5335-CAEE-C03572F54AB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7F97C5BA-748B-4D10-DF1C-9F1E37A23CC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B8F57E31-C954-D301-4817-CA577FE7708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2F058466-4379-600C-973F-02902F1CC32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346D7036-8F79-2F4B-53E9-46573014C7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9B394D-E415-4EE5-AEC2-C3682128BA9E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9B709030-D7A4-BF26-EACC-9FD0FEC669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02A47907-EDCF-DD80-D6A3-BE08B53E55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2CB886-03AE-495A-A0B0-C6281C9F983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64473165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_Info_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Picture Placeholder 36"/>
          <p:cNvSpPr>
            <a:spLocks noGrp="1"/>
          </p:cNvSpPr>
          <p:nvPr>
            <p:ph type="pic" sz="quarter" idx="10"/>
          </p:nvPr>
        </p:nvSpPr>
        <p:spPr>
          <a:xfrm>
            <a:off x="899394" y="1314066"/>
            <a:ext cx="5403773" cy="5106025"/>
          </a:xfrm>
          <a:custGeom>
            <a:avLst/>
            <a:gdLst>
              <a:gd name="connsiteX0" fmla="*/ 1371374 w 2825194"/>
              <a:gd name="connsiteY0" fmla="*/ 20 h 2669525"/>
              <a:gd name="connsiteX1" fmla="*/ 2479772 w 2825194"/>
              <a:gd name="connsiteY1" fmla="*/ 283879 h 2669525"/>
              <a:gd name="connsiteX2" fmla="*/ 1487024 w 2825194"/>
              <a:gd name="connsiteY2" fmla="*/ 2666430 h 2669525"/>
              <a:gd name="connsiteX3" fmla="*/ 21918 w 2825194"/>
              <a:gd name="connsiteY3" fmla="*/ 636849 h 2669525"/>
              <a:gd name="connsiteX4" fmla="*/ 1371374 w 2825194"/>
              <a:gd name="connsiteY4" fmla="*/ 20 h 26695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825194" h="2669525">
                <a:moveTo>
                  <a:pt x="1371374" y="20"/>
                </a:moveTo>
                <a:cubicBezTo>
                  <a:pt x="1753224" y="-1531"/>
                  <a:pt x="2152526" y="85333"/>
                  <a:pt x="2479772" y="283879"/>
                </a:cubicBezTo>
                <a:cubicBezTo>
                  <a:pt x="3416479" y="853445"/>
                  <a:pt x="2231585" y="2538077"/>
                  <a:pt x="1487024" y="2666430"/>
                </a:cubicBezTo>
                <a:cubicBezTo>
                  <a:pt x="1046691" y="2746650"/>
                  <a:pt x="-178233" y="1246526"/>
                  <a:pt x="21918" y="636849"/>
                </a:cubicBezTo>
                <a:cubicBezTo>
                  <a:pt x="147012" y="250788"/>
                  <a:pt x="734956" y="2605"/>
                  <a:pt x="1371374" y="20"/>
                </a:cubicBezTo>
                <a:close/>
              </a:path>
            </a:pathLst>
          </a:custGeom>
          <a:pattFill prst="pct5">
            <a:fgClr>
              <a:schemeClr val="tx1"/>
            </a:fgClr>
            <a:bgClr>
              <a:schemeClr val="bg1"/>
            </a:bgClr>
          </a:pattFill>
        </p:spPr>
        <p:txBody>
          <a:bodyPr rtlCol="0">
            <a:noAutofit/>
          </a:bodyPr>
          <a:lstStyle/>
          <a:p>
            <a:pPr lvl="0"/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271151073"/>
      </p:ext>
    </p:extLst>
  </p:cSld>
  <p:clrMapOvr>
    <a:masterClrMapping/>
  </p:clrMapOvr>
  <p:transition spd="slow" advTm="2000">
    <p:blinds dir="vert"/>
  </p:transition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_Info_0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11"/>
          <p:cNvSpPr>
            <a:spLocks noGrp="1"/>
          </p:cNvSpPr>
          <p:nvPr>
            <p:ph type="pic" sz="quarter" idx="11"/>
          </p:nvPr>
        </p:nvSpPr>
        <p:spPr>
          <a:xfrm>
            <a:off x="5795244" y="1314065"/>
            <a:ext cx="5403773" cy="5106025"/>
          </a:xfrm>
          <a:custGeom>
            <a:avLst/>
            <a:gdLst>
              <a:gd name="connsiteX0" fmla="*/ 1371374 w 2825194"/>
              <a:gd name="connsiteY0" fmla="*/ 20 h 2669525"/>
              <a:gd name="connsiteX1" fmla="*/ 2479772 w 2825194"/>
              <a:gd name="connsiteY1" fmla="*/ 283879 h 2669525"/>
              <a:gd name="connsiteX2" fmla="*/ 1487024 w 2825194"/>
              <a:gd name="connsiteY2" fmla="*/ 2666430 h 2669525"/>
              <a:gd name="connsiteX3" fmla="*/ 21918 w 2825194"/>
              <a:gd name="connsiteY3" fmla="*/ 636849 h 2669525"/>
              <a:gd name="connsiteX4" fmla="*/ 1371374 w 2825194"/>
              <a:gd name="connsiteY4" fmla="*/ 20 h 26695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825194" h="2669525">
                <a:moveTo>
                  <a:pt x="1371374" y="20"/>
                </a:moveTo>
                <a:cubicBezTo>
                  <a:pt x="1753224" y="-1531"/>
                  <a:pt x="2152526" y="85333"/>
                  <a:pt x="2479772" y="283879"/>
                </a:cubicBezTo>
                <a:cubicBezTo>
                  <a:pt x="3416479" y="853445"/>
                  <a:pt x="2231585" y="2538077"/>
                  <a:pt x="1487024" y="2666430"/>
                </a:cubicBezTo>
                <a:cubicBezTo>
                  <a:pt x="1046691" y="2746650"/>
                  <a:pt x="-178233" y="1246526"/>
                  <a:pt x="21918" y="636849"/>
                </a:cubicBezTo>
                <a:cubicBezTo>
                  <a:pt x="147012" y="250788"/>
                  <a:pt x="734956" y="2605"/>
                  <a:pt x="1371374" y="20"/>
                </a:cubicBezTo>
                <a:close/>
              </a:path>
            </a:pathLst>
          </a:custGeom>
          <a:pattFill prst="pct5">
            <a:fgClr>
              <a:schemeClr val="tx1"/>
            </a:fgClr>
            <a:bgClr>
              <a:schemeClr val="bg1"/>
            </a:bgClr>
          </a:pattFill>
        </p:spPr>
        <p:txBody>
          <a:bodyPr rtlCol="0">
            <a:noAutofit/>
          </a:bodyPr>
          <a:lstStyle/>
          <a:p>
            <a:pPr lvl="0"/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013018766"/>
      </p:ext>
    </p:extLst>
  </p:cSld>
  <p:clrMapOvr>
    <a:masterClrMapping/>
  </p:clrMapOvr>
  <p:transition spd="slow" advTm="2000">
    <p:blinds dir="vert"/>
  </p:transition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2"/>
          </p:nvPr>
        </p:nvSpPr>
        <p:spPr>
          <a:xfrm>
            <a:off x="7067118" y="1269570"/>
            <a:ext cx="4382364" cy="4382365"/>
          </a:xfrm>
          <a:custGeom>
            <a:avLst/>
            <a:gdLst>
              <a:gd name="connsiteX0" fmla="*/ 2191182 w 4382364"/>
              <a:gd name="connsiteY0" fmla="*/ 0 h 4382365"/>
              <a:gd name="connsiteX1" fmla="*/ 4382364 w 4382364"/>
              <a:gd name="connsiteY1" fmla="*/ 2191182 h 4382365"/>
              <a:gd name="connsiteX2" fmla="*/ 2191182 w 4382364"/>
              <a:gd name="connsiteY2" fmla="*/ 4382365 h 4382365"/>
              <a:gd name="connsiteX3" fmla="*/ 0 w 4382364"/>
              <a:gd name="connsiteY3" fmla="*/ 2191182 h 43823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382364" h="4382365">
                <a:moveTo>
                  <a:pt x="2191182" y="0"/>
                </a:moveTo>
                <a:lnTo>
                  <a:pt x="4382364" y="2191182"/>
                </a:lnTo>
                <a:lnTo>
                  <a:pt x="2191182" y="4382365"/>
                </a:lnTo>
                <a:lnTo>
                  <a:pt x="0" y="2191182"/>
                </a:lnTo>
                <a:close/>
              </a:path>
            </a:pathLst>
          </a:custGeom>
          <a:pattFill prst="divot">
            <a:fgClr>
              <a:schemeClr val="accent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marL="0" indent="0" algn="ctr">
              <a:buFontTx/>
              <a:buNone/>
              <a:defRPr sz="11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4725325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0"/>
          </p:nvPr>
        </p:nvSpPr>
        <p:spPr>
          <a:xfrm>
            <a:off x="6143626" y="2"/>
            <a:ext cx="6048374" cy="6857999"/>
          </a:xfrm>
          <a:custGeom>
            <a:avLst/>
            <a:gdLst>
              <a:gd name="connsiteX0" fmla="*/ 2120378 w 6048374"/>
              <a:gd name="connsiteY0" fmla="*/ 0 h 6857999"/>
              <a:gd name="connsiteX1" fmla="*/ 6048374 w 6048374"/>
              <a:gd name="connsiteY1" fmla="*/ 0 h 6857999"/>
              <a:gd name="connsiteX2" fmla="*/ 3927995 w 6048374"/>
              <a:gd name="connsiteY2" fmla="*/ 6857999 h 6857999"/>
              <a:gd name="connsiteX3" fmla="*/ 0 w 6048374"/>
              <a:gd name="connsiteY3" fmla="*/ 6857999 h 685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048374" h="6857999">
                <a:moveTo>
                  <a:pt x="2120378" y="0"/>
                </a:moveTo>
                <a:lnTo>
                  <a:pt x="6048374" y="0"/>
                </a:lnTo>
                <a:lnTo>
                  <a:pt x="3927995" y="6857999"/>
                </a:lnTo>
                <a:lnTo>
                  <a:pt x="0" y="6857999"/>
                </a:lnTo>
                <a:close/>
              </a:path>
            </a:pathLst>
          </a:custGeom>
          <a:pattFill prst="divot">
            <a:fgClr>
              <a:schemeClr val="accent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marL="0" indent="0" algn="ctr">
              <a:buFontTx/>
              <a:buNone/>
              <a:defRPr sz="11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0795078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C15CCD93-E2AA-4240-B4F5-7AC18AD4BD30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-287217" y="290140"/>
            <a:ext cx="6899032" cy="6277720"/>
          </a:xfrm>
          <a:custGeom>
            <a:avLst/>
            <a:gdLst>
              <a:gd name="connsiteX0" fmla="*/ 426849 w 6899032"/>
              <a:gd name="connsiteY0" fmla="*/ 5627088 h 6277720"/>
              <a:gd name="connsiteX1" fmla="*/ 3099013 w 6899032"/>
              <a:gd name="connsiteY1" fmla="*/ 5627088 h 6277720"/>
              <a:gd name="connsiteX2" fmla="*/ 3484221 w 6899032"/>
              <a:gd name="connsiteY2" fmla="*/ 5952404 h 6277720"/>
              <a:gd name="connsiteX3" fmla="*/ 3484220 w 6899032"/>
              <a:gd name="connsiteY3" fmla="*/ 5952404 h 6277720"/>
              <a:gd name="connsiteX4" fmla="*/ 3099012 w 6899032"/>
              <a:gd name="connsiteY4" fmla="*/ 6277720 h 6277720"/>
              <a:gd name="connsiteX5" fmla="*/ 426849 w 6899032"/>
              <a:gd name="connsiteY5" fmla="*/ 6277719 h 6277720"/>
              <a:gd name="connsiteX6" fmla="*/ 49466 w 6899032"/>
              <a:gd name="connsiteY6" fmla="*/ 6017966 h 6277720"/>
              <a:gd name="connsiteX7" fmla="*/ 41640 w 6899032"/>
              <a:gd name="connsiteY7" fmla="*/ 5952404 h 6277720"/>
              <a:gd name="connsiteX8" fmla="*/ 49466 w 6899032"/>
              <a:gd name="connsiteY8" fmla="*/ 5886842 h 6277720"/>
              <a:gd name="connsiteX9" fmla="*/ 426849 w 6899032"/>
              <a:gd name="connsiteY9" fmla="*/ 5627088 h 6277720"/>
              <a:gd name="connsiteX10" fmla="*/ 426849 w 6899032"/>
              <a:gd name="connsiteY10" fmla="*/ 4923702 h 6277720"/>
              <a:gd name="connsiteX11" fmla="*/ 4015183 w 6899032"/>
              <a:gd name="connsiteY11" fmla="*/ 4923702 h 6277720"/>
              <a:gd name="connsiteX12" fmla="*/ 4400391 w 6899032"/>
              <a:gd name="connsiteY12" fmla="*/ 5249018 h 6277720"/>
              <a:gd name="connsiteX13" fmla="*/ 4400390 w 6899032"/>
              <a:gd name="connsiteY13" fmla="*/ 5249018 h 6277720"/>
              <a:gd name="connsiteX14" fmla="*/ 4015182 w 6899032"/>
              <a:gd name="connsiteY14" fmla="*/ 5574334 h 6277720"/>
              <a:gd name="connsiteX15" fmla="*/ 426849 w 6899032"/>
              <a:gd name="connsiteY15" fmla="*/ 5574333 h 6277720"/>
              <a:gd name="connsiteX16" fmla="*/ 49466 w 6899032"/>
              <a:gd name="connsiteY16" fmla="*/ 5314580 h 6277720"/>
              <a:gd name="connsiteX17" fmla="*/ 41640 w 6899032"/>
              <a:gd name="connsiteY17" fmla="*/ 5249018 h 6277720"/>
              <a:gd name="connsiteX18" fmla="*/ 49466 w 6899032"/>
              <a:gd name="connsiteY18" fmla="*/ 5183456 h 6277720"/>
              <a:gd name="connsiteX19" fmla="*/ 426849 w 6899032"/>
              <a:gd name="connsiteY19" fmla="*/ 4923702 h 6277720"/>
              <a:gd name="connsiteX20" fmla="*/ 426849 w 6899032"/>
              <a:gd name="connsiteY20" fmla="*/ 4220316 h 6277720"/>
              <a:gd name="connsiteX21" fmla="*/ 5181214 w 6899032"/>
              <a:gd name="connsiteY21" fmla="*/ 4220316 h 6277720"/>
              <a:gd name="connsiteX22" fmla="*/ 5566422 w 6899032"/>
              <a:gd name="connsiteY22" fmla="*/ 4545632 h 6277720"/>
              <a:gd name="connsiteX23" fmla="*/ 5566421 w 6899032"/>
              <a:gd name="connsiteY23" fmla="*/ 4545632 h 6277720"/>
              <a:gd name="connsiteX24" fmla="*/ 5181213 w 6899032"/>
              <a:gd name="connsiteY24" fmla="*/ 4870948 h 6277720"/>
              <a:gd name="connsiteX25" fmla="*/ 426849 w 6899032"/>
              <a:gd name="connsiteY25" fmla="*/ 4870947 h 6277720"/>
              <a:gd name="connsiteX26" fmla="*/ 49467 w 6899032"/>
              <a:gd name="connsiteY26" fmla="*/ 4611194 h 6277720"/>
              <a:gd name="connsiteX27" fmla="*/ 41640 w 6899032"/>
              <a:gd name="connsiteY27" fmla="*/ 4545632 h 6277720"/>
              <a:gd name="connsiteX28" fmla="*/ 49467 w 6899032"/>
              <a:gd name="connsiteY28" fmla="*/ 4480070 h 6277720"/>
              <a:gd name="connsiteX29" fmla="*/ 426849 w 6899032"/>
              <a:gd name="connsiteY29" fmla="*/ 4220316 h 6277720"/>
              <a:gd name="connsiteX30" fmla="*/ 426849 w 6899032"/>
              <a:gd name="connsiteY30" fmla="*/ 3516930 h 6277720"/>
              <a:gd name="connsiteX31" fmla="*/ 5951631 w 6899032"/>
              <a:gd name="connsiteY31" fmla="*/ 3516930 h 6277720"/>
              <a:gd name="connsiteX32" fmla="*/ 6336839 w 6899032"/>
              <a:gd name="connsiteY32" fmla="*/ 3842246 h 6277720"/>
              <a:gd name="connsiteX33" fmla="*/ 6336838 w 6899032"/>
              <a:gd name="connsiteY33" fmla="*/ 3842246 h 6277720"/>
              <a:gd name="connsiteX34" fmla="*/ 5951630 w 6899032"/>
              <a:gd name="connsiteY34" fmla="*/ 4167562 h 6277720"/>
              <a:gd name="connsiteX35" fmla="*/ 426849 w 6899032"/>
              <a:gd name="connsiteY35" fmla="*/ 4167561 h 6277720"/>
              <a:gd name="connsiteX36" fmla="*/ 49467 w 6899032"/>
              <a:gd name="connsiteY36" fmla="*/ 3907808 h 6277720"/>
              <a:gd name="connsiteX37" fmla="*/ 41640 w 6899032"/>
              <a:gd name="connsiteY37" fmla="*/ 3842246 h 6277720"/>
              <a:gd name="connsiteX38" fmla="*/ 49467 w 6899032"/>
              <a:gd name="connsiteY38" fmla="*/ 3776684 h 6277720"/>
              <a:gd name="connsiteX39" fmla="*/ 426849 w 6899032"/>
              <a:gd name="connsiteY39" fmla="*/ 3516930 h 6277720"/>
              <a:gd name="connsiteX40" fmla="*/ 41640 w 6899032"/>
              <a:gd name="connsiteY40" fmla="*/ 3138859 h 6277720"/>
              <a:gd name="connsiteX41" fmla="*/ 41642 w 6899032"/>
              <a:gd name="connsiteY41" fmla="*/ 3138860 h 6277720"/>
              <a:gd name="connsiteX42" fmla="*/ 41640 w 6899032"/>
              <a:gd name="connsiteY42" fmla="*/ 3138860 h 6277720"/>
              <a:gd name="connsiteX43" fmla="*/ 426849 w 6899032"/>
              <a:gd name="connsiteY43" fmla="*/ 2813544 h 6277720"/>
              <a:gd name="connsiteX44" fmla="*/ 6513824 w 6899032"/>
              <a:gd name="connsiteY44" fmla="*/ 2813544 h 6277720"/>
              <a:gd name="connsiteX45" fmla="*/ 6899032 w 6899032"/>
              <a:gd name="connsiteY45" fmla="*/ 3138860 h 6277720"/>
              <a:gd name="connsiteX46" fmla="*/ 6899031 w 6899032"/>
              <a:gd name="connsiteY46" fmla="*/ 3138860 h 6277720"/>
              <a:gd name="connsiteX47" fmla="*/ 6513823 w 6899032"/>
              <a:gd name="connsiteY47" fmla="*/ 3464176 h 6277720"/>
              <a:gd name="connsiteX48" fmla="*/ 426849 w 6899032"/>
              <a:gd name="connsiteY48" fmla="*/ 3464175 h 6277720"/>
              <a:gd name="connsiteX49" fmla="*/ 49467 w 6899032"/>
              <a:gd name="connsiteY49" fmla="*/ 3204422 h 6277720"/>
              <a:gd name="connsiteX50" fmla="*/ 41642 w 6899032"/>
              <a:gd name="connsiteY50" fmla="*/ 3138860 h 6277720"/>
              <a:gd name="connsiteX51" fmla="*/ 49467 w 6899032"/>
              <a:gd name="connsiteY51" fmla="*/ 3073298 h 6277720"/>
              <a:gd name="connsiteX52" fmla="*/ 426849 w 6899032"/>
              <a:gd name="connsiteY52" fmla="*/ 2813544 h 6277720"/>
              <a:gd name="connsiteX53" fmla="*/ 385208 w 6899032"/>
              <a:gd name="connsiteY53" fmla="*/ 2110158 h 6277720"/>
              <a:gd name="connsiteX54" fmla="*/ 5951630 w 6899032"/>
              <a:gd name="connsiteY54" fmla="*/ 2110158 h 6277720"/>
              <a:gd name="connsiteX55" fmla="*/ 6336838 w 6899032"/>
              <a:gd name="connsiteY55" fmla="*/ 2435474 h 6277720"/>
              <a:gd name="connsiteX56" fmla="*/ 6336837 w 6899032"/>
              <a:gd name="connsiteY56" fmla="*/ 2435474 h 6277720"/>
              <a:gd name="connsiteX57" fmla="*/ 5951629 w 6899032"/>
              <a:gd name="connsiteY57" fmla="*/ 2760790 h 6277720"/>
              <a:gd name="connsiteX58" fmla="*/ 385208 w 6899032"/>
              <a:gd name="connsiteY58" fmla="*/ 2760789 h 6277720"/>
              <a:gd name="connsiteX59" fmla="*/ 30271 w 6899032"/>
              <a:gd name="connsiteY59" fmla="*/ 2562101 h 6277720"/>
              <a:gd name="connsiteX60" fmla="*/ 0 w 6899032"/>
              <a:gd name="connsiteY60" fmla="*/ 2435474 h 6277720"/>
              <a:gd name="connsiteX61" fmla="*/ 30271 w 6899032"/>
              <a:gd name="connsiteY61" fmla="*/ 2308846 h 6277720"/>
              <a:gd name="connsiteX62" fmla="*/ 385208 w 6899032"/>
              <a:gd name="connsiteY62" fmla="*/ 2110158 h 6277720"/>
              <a:gd name="connsiteX63" fmla="*/ 385209 w 6899032"/>
              <a:gd name="connsiteY63" fmla="*/ 1406773 h 6277720"/>
              <a:gd name="connsiteX64" fmla="*/ 5181214 w 6899032"/>
              <a:gd name="connsiteY64" fmla="*/ 1406773 h 6277720"/>
              <a:gd name="connsiteX65" fmla="*/ 5566422 w 6899032"/>
              <a:gd name="connsiteY65" fmla="*/ 1732088 h 6277720"/>
              <a:gd name="connsiteX66" fmla="*/ 5566421 w 6899032"/>
              <a:gd name="connsiteY66" fmla="*/ 1732088 h 6277720"/>
              <a:gd name="connsiteX67" fmla="*/ 5181213 w 6899032"/>
              <a:gd name="connsiteY67" fmla="*/ 2057404 h 6277720"/>
              <a:gd name="connsiteX68" fmla="*/ 385209 w 6899032"/>
              <a:gd name="connsiteY68" fmla="*/ 2057403 h 6277720"/>
              <a:gd name="connsiteX69" fmla="*/ 30273 w 6899032"/>
              <a:gd name="connsiteY69" fmla="*/ 1858715 h 6277720"/>
              <a:gd name="connsiteX70" fmla="*/ 1 w 6899032"/>
              <a:gd name="connsiteY70" fmla="*/ 1732088 h 6277720"/>
              <a:gd name="connsiteX71" fmla="*/ 30273 w 6899032"/>
              <a:gd name="connsiteY71" fmla="*/ 1605461 h 6277720"/>
              <a:gd name="connsiteX72" fmla="*/ 385209 w 6899032"/>
              <a:gd name="connsiteY72" fmla="*/ 1406773 h 6277720"/>
              <a:gd name="connsiteX73" fmla="*/ 385211 w 6899032"/>
              <a:gd name="connsiteY73" fmla="*/ 703386 h 6277720"/>
              <a:gd name="connsiteX74" fmla="*/ 4015183 w 6899032"/>
              <a:gd name="connsiteY74" fmla="*/ 703386 h 6277720"/>
              <a:gd name="connsiteX75" fmla="*/ 4400391 w 6899032"/>
              <a:gd name="connsiteY75" fmla="*/ 1028702 h 6277720"/>
              <a:gd name="connsiteX76" fmla="*/ 4400390 w 6899032"/>
              <a:gd name="connsiteY76" fmla="*/ 1028702 h 6277720"/>
              <a:gd name="connsiteX77" fmla="*/ 4015182 w 6899032"/>
              <a:gd name="connsiteY77" fmla="*/ 1354018 h 6277720"/>
              <a:gd name="connsiteX78" fmla="*/ 385211 w 6899032"/>
              <a:gd name="connsiteY78" fmla="*/ 1354018 h 6277720"/>
              <a:gd name="connsiteX79" fmla="*/ 30274 w 6899032"/>
              <a:gd name="connsiteY79" fmla="*/ 1155329 h 6277720"/>
              <a:gd name="connsiteX80" fmla="*/ 2 w 6899032"/>
              <a:gd name="connsiteY80" fmla="*/ 1028702 h 6277720"/>
              <a:gd name="connsiteX81" fmla="*/ 30274 w 6899032"/>
              <a:gd name="connsiteY81" fmla="*/ 902075 h 6277720"/>
              <a:gd name="connsiteX82" fmla="*/ 385211 w 6899032"/>
              <a:gd name="connsiteY82" fmla="*/ 703386 h 6277720"/>
              <a:gd name="connsiteX83" fmla="*/ 385208 w 6899032"/>
              <a:gd name="connsiteY83" fmla="*/ 0 h 6277720"/>
              <a:gd name="connsiteX84" fmla="*/ 3057371 w 6899032"/>
              <a:gd name="connsiteY84" fmla="*/ 0 h 6277720"/>
              <a:gd name="connsiteX85" fmla="*/ 3442580 w 6899032"/>
              <a:gd name="connsiteY85" fmla="*/ 325317 h 6277720"/>
              <a:gd name="connsiteX86" fmla="*/ 3442578 w 6899032"/>
              <a:gd name="connsiteY86" fmla="*/ 325317 h 6277720"/>
              <a:gd name="connsiteX87" fmla="*/ 3057371 w 6899032"/>
              <a:gd name="connsiteY87" fmla="*/ 650632 h 6277720"/>
              <a:gd name="connsiteX88" fmla="*/ 385208 w 6899032"/>
              <a:gd name="connsiteY88" fmla="*/ 650632 h 6277720"/>
              <a:gd name="connsiteX89" fmla="*/ 30272 w 6899032"/>
              <a:gd name="connsiteY89" fmla="*/ 451943 h 6277720"/>
              <a:gd name="connsiteX90" fmla="*/ 0 w 6899032"/>
              <a:gd name="connsiteY90" fmla="*/ 325316 h 6277720"/>
              <a:gd name="connsiteX91" fmla="*/ 30272 w 6899032"/>
              <a:gd name="connsiteY91" fmla="*/ 198689 h 6277720"/>
              <a:gd name="connsiteX92" fmla="*/ 385208 w 6899032"/>
              <a:gd name="connsiteY92" fmla="*/ 0 h 62777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</a:cxnLst>
            <a:rect l="l" t="t" r="r" b="b"/>
            <a:pathLst>
              <a:path w="6899032" h="6277720">
                <a:moveTo>
                  <a:pt x="426849" y="5627088"/>
                </a:moveTo>
                <a:lnTo>
                  <a:pt x="3099013" y="5627088"/>
                </a:lnTo>
                <a:cubicBezTo>
                  <a:pt x="3311757" y="5627088"/>
                  <a:pt x="3484221" y="5772737"/>
                  <a:pt x="3484221" y="5952404"/>
                </a:cubicBezTo>
                <a:lnTo>
                  <a:pt x="3484220" y="5952404"/>
                </a:lnTo>
                <a:cubicBezTo>
                  <a:pt x="3484220" y="6132071"/>
                  <a:pt x="3311756" y="6277720"/>
                  <a:pt x="3099012" y="6277720"/>
                </a:cubicBezTo>
                <a:lnTo>
                  <a:pt x="426849" y="6277719"/>
                </a:lnTo>
                <a:cubicBezTo>
                  <a:pt x="240697" y="6277719"/>
                  <a:pt x="85386" y="6166207"/>
                  <a:pt x="49466" y="6017966"/>
                </a:cubicBezTo>
                <a:lnTo>
                  <a:pt x="41640" y="5952404"/>
                </a:lnTo>
                <a:lnTo>
                  <a:pt x="49466" y="5886842"/>
                </a:lnTo>
                <a:cubicBezTo>
                  <a:pt x="85386" y="5738601"/>
                  <a:pt x="240697" y="5627088"/>
                  <a:pt x="426849" y="5627088"/>
                </a:cubicBezTo>
                <a:close/>
                <a:moveTo>
                  <a:pt x="426849" y="4923702"/>
                </a:moveTo>
                <a:lnTo>
                  <a:pt x="4015183" y="4923702"/>
                </a:lnTo>
                <a:cubicBezTo>
                  <a:pt x="4227928" y="4923702"/>
                  <a:pt x="4400391" y="5069351"/>
                  <a:pt x="4400391" y="5249018"/>
                </a:cubicBezTo>
                <a:lnTo>
                  <a:pt x="4400390" y="5249018"/>
                </a:lnTo>
                <a:cubicBezTo>
                  <a:pt x="4400390" y="5428685"/>
                  <a:pt x="4227927" y="5574334"/>
                  <a:pt x="4015182" y="5574334"/>
                </a:cubicBezTo>
                <a:lnTo>
                  <a:pt x="426849" y="5574333"/>
                </a:lnTo>
                <a:cubicBezTo>
                  <a:pt x="240698" y="5574333"/>
                  <a:pt x="85386" y="5462821"/>
                  <a:pt x="49466" y="5314580"/>
                </a:cubicBezTo>
                <a:lnTo>
                  <a:pt x="41640" y="5249018"/>
                </a:lnTo>
                <a:lnTo>
                  <a:pt x="49466" y="5183456"/>
                </a:lnTo>
                <a:cubicBezTo>
                  <a:pt x="85386" y="5035215"/>
                  <a:pt x="240698" y="4923702"/>
                  <a:pt x="426849" y="4923702"/>
                </a:cubicBezTo>
                <a:close/>
                <a:moveTo>
                  <a:pt x="426849" y="4220316"/>
                </a:moveTo>
                <a:lnTo>
                  <a:pt x="5181214" y="4220316"/>
                </a:lnTo>
                <a:cubicBezTo>
                  <a:pt x="5393958" y="4220316"/>
                  <a:pt x="5566422" y="4365965"/>
                  <a:pt x="5566422" y="4545632"/>
                </a:cubicBezTo>
                <a:lnTo>
                  <a:pt x="5566421" y="4545632"/>
                </a:lnTo>
                <a:cubicBezTo>
                  <a:pt x="5566421" y="4725299"/>
                  <a:pt x="5393957" y="4870948"/>
                  <a:pt x="5181213" y="4870948"/>
                </a:cubicBezTo>
                <a:lnTo>
                  <a:pt x="426849" y="4870947"/>
                </a:lnTo>
                <a:cubicBezTo>
                  <a:pt x="240698" y="4870947"/>
                  <a:pt x="85386" y="4759435"/>
                  <a:pt x="49467" y="4611194"/>
                </a:cubicBezTo>
                <a:lnTo>
                  <a:pt x="41640" y="4545632"/>
                </a:lnTo>
                <a:lnTo>
                  <a:pt x="49467" y="4480070"/>
                </a:lnTo>
                <a:cubicBezTo>
                  <a:pt x="85386" y="4331829"/>
                  <a:pt x="240698" y="4220316"/>
                  <a:pt x="426849" y="4220316"/>
                </a:cubicBezTo>
                <a:close/>
                <a:moveTo>
                  <a:pt x="426849" y="3516930"/>
                </a:moveTo>
                <a:lnTo>
                  <a:pt x="5951631" y="3516930"/>
                </a:lnTo>
                <a:cubicBezTo>
                  <a:pt x="6164376" y="3516930"/>
                  <a:pt x="6336839" y="3662579"/>
                  <a:pt x="6336839" y="3842246"/>
                </a:cubicBezTo>
                <a:lnTo>
                  <a:pt x="6336838" y="3842246"/>
                </a:lnTo>
                <a:cubicBezTo>
                  <a:pt x="6336838" y="4021913"/>
                  <a:pt x="6164375" y="4167562"/>
                  <a:pt x="5951630" y="4167562"/>
                </a:cubicBezTo>
                <a:lnTo>
                  <a:pt x="426849" y="4167561"/>
                </a:lnTo>
                <a:cubicBezTo>
                  <a:pt x="240698" y="4167561"/>
                  <a:pt x="85386" y="4056049"/>
                  <a:pt x="49467" y="3907808"/>
                </a:cubicBezTo>
                <a:lnTo>
                  <a:pt x="41640" y="3842246"/>
                </a:lnTo>
                <a:lnTo>
                  <a:pt x="49467" y="3776684"/>
                </a:lnTo>
                <a:cubicBezTo>
                  <a:pt x="85386" y="3628443"/>
                  <a:pt x="240698" y="3516930"/>
                  <a:pt x="426849" y="3516930"/>
                </a:cubicBezTo>
                <a:close/>
                <a:moveTo>
                  <a:pt x="41640" y="3138859"/>
                </a:moveTo>
                <a:lnTo>
                  <a:pt x="41642" y="3138860"/>
                </a:lnTo>
                <a:lnTo>
                  <a:pt x="41640" y="3138860"/>
                </a:lnTo>
                <a:close/>
                <a:moveTo>
                  <a:pt x="426849" y="2813544"/>
                </a:moveTo>
                <a:lnTo>
                  <a:pt x="6513824" y="2813544"/>
                </a:lnTo>
                <a:cubicBezTo>
                  <a:pt x="6726569" y="2813544"/>
                  <a:pt x="6899032" y="2959193"/>
                  <a:pt x="6899032" y="3138860"/>
                </a:cubicBezTo>
                <a:lnTo>
                  <a:pt x="6899031" y="3138860"/>
                </a:lnTo>
                <a:cubicBezTo>
                  <a:pt x="6899031" y="3318527"/>
                  <a:pt x="6726567" y="3464176"/>
                  <a:pt x="6513823" y="3464176"/>
                </a:cubicBezTo>
                <a:lnTo>
                  <a:pt x="426849" y="3464175"/>
                </a:lnTo>
                <a:cubicBezTo>
                  <a:pt x="240698" y="3464175"/>
                  <a:pt x="85386" y="3352663"/>
                  <a:pt x="49467" y="3204422"/>
                </a:cubicBezTo>
                <a:lnTo>
                  <a:pt x="41642" y="3138860"/>
                </a:lnTo>
                <a:lnTo>
                  <a:pt x="49467" y="3073298"/>
                </a:lnTo>
                <a:cubicBezTo>
                  <a:pt x="85386" y="2925057"/>
                  <a:pt x="240698" y="2813544"/>
                  <a:pt x="426849" y="2813544"/>
                </a:cubicBezTo>
                <a:close/>
                <a:moveTo>
                  <a:pt x="385208" y="2110158"/>
                </a:moveTo>
                <a:lnTo>
                  <a:pt x="5951630" y="2110158"/>
                </a:lnTo>
                <a:cubicBezTo>
                  <a:pt x="6164375" y="2110158"/>
                  <a:pt x="6336838" y="2255807"/>
                  <a:pt x="6336838" y="2435474"/>
                </a:cubicBezTo>
                <a:lnTo>
                  <a:pt x="6336837" y="2435474"/>
                </a:lnTo>
                <a:cubicBezTo>
                  <a:pt x="6336837" y="2615141"/>
                  <a:pt x="6164373" y="2760790"/>
                  <a:pt x="5951629" y="2760790"/>
                </a:cubicBezTo>
                <a:lnTo>
                  <a:pt x="385208" y="2760789"/>
                </a:lnTo>
                <a:cubicBezTo>
                  <a:pt x="225649" y="2760789"/>
                  <a:pt x="88749" y="2678862"/>
                  <a:pt x="30271" y="2562101"/>
                </a:cubicBezTo>
                <a:lnTo>
                  <a:pt x="0" y="2435474"/>
                </a:lnTo>
                <a:lnTo>
                  <a:pt x="30271" y="2308846"/>
                </a:lnTo>
                <a:cubicBezTo>
                  <a:pt x="88749" y="2192086"/>
                  <a:pt x="225649" y="2110158"/>
                  <a:pt x="385208" y="2110158"/>
                </a:cubicBezTo>
                <a:close/>
                <a:moveTo>
                  <a:pt x="385209" y="1406773"/>
                </a:moveTo>
                <a:lnTo>
                  <a:pt x="5181214" y="1406773"/>
                </a:lnTo>
                <a:cubicBezTo>
                  <a:pt x="5393958" y="1406773"/>
                  <a:pt x="5566422" y="1552421"/>
                  <a:pt x="5566422" y="1732088"/>
                </a:cubicBezTo>
                <a:lnTo>
                  <a:pt x="5566421" y="1732088"/>
                </a:lnTo>
                <a:cubicBezTo>
                  <a:pt x="5566421" y="1911755"/>
                  <a:pt x="5393957" y="2057404"/>
                  <a:pt x="5181213" y="2057404"/>
                </a:cubicBezTo>
                <a:lnTo>
                  <a:pt x="385209" y="2057403"/>
                </a:lnTo>
                <a:cubicBezTo>
                  <a:pt x="225650" y="2057403"/>
                  <a:pt x="88750" y="1975476"/>
                  <a:pt x="30273" y="1858715"/>
                </a:cubicBezTo>
                <a:lnTo>
                  <a:pt x="1" y="1732088"/>
                </a:lnTo>
                <a:lnTo>
                  <a:pt x="30273" y="1605461"/>
                </a:lnTo>
                <a:cubicBezTo>
                  <a:pt x="88750" y="1488700"/>
                  <a:pt x="225650" y="1406773"/>
                  <a:pt x="385209" y="1406773"/>
                </a:cubicBezTo>
                <a:close/>
                <a:moveTo>
                  <a:pt x="385211" y="703386"/>
                </a:moveTo>
                <a:lnTo>
                  <a:pt x="4015183" y="703386"/>
                </a:lnTo>
                <a:cubicBezTo>
                  <a:pt x="4227928" y="703386"/>
                  <a:pt x="4400391" y="849035"/>
                  <a:pt x="4400391" y="1028702"/>
                </a:cubicBezTo>
                <a:lnTo>
                  <a:pt x="4400390" y="1028702"/>
                </a:lnTo>
                <a:cubicBezTo>
                  <a:pt x="4400390" y="1208369"/>
                  <a:pt x="4227927" y="1354018"/>
                  <a:pt x="4015182" y="1354018"/>
                </a:cubicBezTo>
                <a:lnTo>
                  <a:pt x="385211" y="1354018"/>
                </a:lnTo>
                <a:cubicBezTo>
                  <a:pt x="225651" y="1354018"/>
                  <a:pt x="88751" y="1272090"/>
                  <a:pt x="30274" y="1155329"/>
                </a:cubicBezTo>
                <a:lnTo>
                  <a:pt x="2" y="1028702"/>
                </a:lnTo>
                <a:lnTo>
                  <a:pt x="30274" y="902075"/>
                </a:lnTo>
                <a:cubicBezTo>
                  <a:pt x="88751" y="785314"/>
                  <a:pt x="225651" y="703386"/>
                  <a:pt x="385211" y="703386"/>
                </a:cubicBezTo>
                <a:close/>
                <a:moveTo>
                  <a:pt x="385208" y="0"/>
                </a:moveTo>
                <a:lnTo>
                  <a:pt x="3057371" y="0"/>
                </a:lnTo>
                <a:cubicBezTo>
                  <a:pt x="3270116" y="0"/>
                  <a:pt x="3442580" y="145649"/>
                  <a:pt x="3442580" y="325317"/>
                </a:cubicBezTo>
                <a:lnTo>
                  <a:pt x="3442578" y="325317"/>
                </a:lnTo>
                <a:cubicBezTo>
                  <a:pt x="3442578" y="504984"/>
                  <a:pt x="3270115" y="650632"/>
                  <a:pt x="3057371" y="650632"/>
                </a:cubicBezTo>
                <a:lnTo>
                  <a:pt x="385208" y="650632"/>
                </a:lnTo>
                <a:cubicBezTo>
                  <a:pt x="225649" y="650632"/>
                  <a:pt x="88749" y="568704"/>
                  <a:pt x="30272" y="451943"/>
                </a:cubicBezTo>
                <a:lnTo>
                  <a:pt x="0" y="325316"/>
                </a:lnTo>
                <a:lnTo>
                  <a:pt x="30272" y="198689"/>
                </a:lnTo>
                <a:cubicBezTo>
                  <a:pt x="88749" y="81928"/>
                  <a:pt x="225649" y="0"/>
                  <a:pt x="385208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0142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6801176" y="1419659"/>
            <a:ext cx="4047278" cy="4018684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noAutofit/>
          </a:bodyPr>
          <a:lstStyle/>
          <a:p>
            <a:endParaRPr lang="en-ID"/>
          </a:p>
        </p:txBody>
      </p:sp>
      <p:sp>
        <p:nvSpPr>
          <p:cNvPr id="10" name="Title Placeholder 1"/>
          <p:cNvSpPr>
            <a:spLocks noGrp="1"/>
          </p:cNvSpPr>
          <p:nvPr>
            <p:ph type="title"/>
          </p:nvPr>
        </p:nvSpPr>
        <p:spPr>
          <a:xfrm>
            <a:off x="-2020437" y="2724549"/>
            <a:ext cx="120650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>
              <a:defRPr sz="9600" b="1"/>
            </a:lvl1pPr>
          </a:lstStyle>
          <a:p>
            <a:endParaRPr lang="en-ID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114F8E-14FE-4D31-A451-22653500D07F}" type="datetimeFigureOut">
              <a:rPr lang="en-ID" smtClean="0"/>
              <a:t>09/06/2024</a:t>
            </a:fld>
            <a:endParaRPr lang="en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0A667-A969-4AF5-A16C-6B61573EB8CD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065155057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416971" y="-3192460"/>
            <a:ext cx="7358060" cy="7358060"/>
          </a:xfrm>
          <a:prstGeom prst="diamond">
            <a:avLst/>
          </a:prstGeom>
          <a:pattFill prst="pct20">
            <a:fgClr>
              <a:schemeClr val="accent1"/>
            </a:fgClr>
            <a:bgClr>
              <a:schemeClr val="bg1"/>
            </a:bgClr>
          </a:pattFill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27376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139E56F5-4A95-4A54-BE4C-C9CCAC1F3CDA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-1" y="2637569"/>
            <a:ext cx="8899523" cy="4238080"/>
          </a:xfrm>
          <a:custGeom>
            <a:avLst/>
            <a:gdLst>
              <a:gd name="connsiteX0" fmla="*/ 2357804 w 8899523"/>
              <a:gd name="connsiteY0" fmla="*/ 699 h 4238080"/>
              <a:gd name="connsiteX1" fmla="*/ 8899523 w 8899523"/>
              <a:gd name="connsiteY1" fmla="*/ 4219967 h 4238080"/>
              <a:gd name="connsiteX2" fmla="*/ 8878434 w 8899523"/>
              <a:gd name="connsiteY2" fmla="*/ 4238080 h 4238080"/>
              <a:gd name="connsiteX3" fmla="*/ 0 w 8899523"/>
              <a:gd name="connsiteY3" fmla="*/ 4216659 h 4238080"/>
              <a:gd name="connsiteX4" fmla="*/ 0 w 8899523"/>
              <a:gd name="connsiteY4" fmla="*/ 1039371 h 4238080"/>
              <a:gd name="connsiteX5" fmla="*/ 2357804 w 8899523"/>
              <a:gd name="connsiteY5" fmla="*/ 699 h 42380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899523" h="4238080">
                <a:moveTo>
                  <a:pt x="2357804" y="699"/>
                </a:moveTo>
                <a:cubicBezTo>
                  <a:pt x="4753089" y="-62802"/>
                  <a:pt x="4953947" y="4219967"/>
                  <a:pt x="8899523" y="4219967"/>
                </a:cubicBezTo>
                <a:cubicBezTo>
                  <a:pt x="8892646" y="4225952"/>
                  <a:pt x="8885311" y="4232095"/>
                  <a:pt x="8878434" y="4238080"/>
                </a:cubicBezTo>
                <a:lnTo>
                  <a:pt x="0" y="4216659"/>
                </a:lnTo>
                <a:lnTo>
                  <a:pt x="0" y="1039371"/>
                </a:lnTo>
                <a:cubicBezTo>
                  <a:pt x="994095" y="315470"/>
                  <a:pt x="1747240" y="16885"/>
                  <a:pt x="2357804" y="699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77576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Master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Рисунок 2">
            <a:extLst>
              <a:ext uri="{FF2B5EF4-FFF2-40B4-BE49-F238E27FC236}">
                <a16:creationId xmlns:a16="http://schemas.microsoft.com/office/drawing/2014/main" id="{26F1FC77-E348-6972-E120-02EFD05F6B5A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71513" y="628650"/>
            <a:ext cx="4092575" cy="5465763"/>
          </a:xfrm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65913641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  <a:solidFill>
            <a:schemeClr val="bg2">
              <a:lumMod val="75000"/>
            </a:schemeClr>
          </a:solidFill>
        </p:spPr>
        <p:txBody>
          <a:bodyPr anchor="ctr"/>
          <a:lstStyle>
            <a:lvl1pPr algn="ctr">
              <a:defRPr/>
            </a:lvl1pPr>
          </a:lstStyle>
          <a:p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8723617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8014E89-C4F9-350B-10EC-3CBA06048B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78E31C9C-BE6B-1AAD-C782-A066DCA30C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9B394D-E415-4EE5-AEC2-C3682128BA9E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2DC38308-384B-431A-6C90-5B2DC3FAED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11219D92-817E-03B2-1461-A43E66C96D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2CB886-03AE-495A-A0B0-C6281C9F983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51325080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9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95565194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Full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  <a:prstGeom prst="rect">
            <a:avLst/>
          </a:prstGeom>
        </p:spPr>
        <p:txBody>
          <a:bodyPr/>
          <a:lstStyle>
            <a:lvl1pPr>
              <a:defRPr sz="2133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4732603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bstract_Showcase_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7" hasCustomPrompt="1"/>
          </p:nvPr>
        </p:nvSpPr>
        <p:spPr>
          <a:xfrm flipH="1">
            <a:off x="0" y="0"/>
            <a:ext cx="6229611" cy="6341065"/>
          </a:xfrm>
          <a:custGeom>
            <a:avLst/>
            <a:gdLst>
              <a:gd name="connsiteX0" fmla="*/ 1261721 w 5331224"/>
              <a:gd name="connsiteY0" fmla="*/ 0 h 5426605"/>
              <a:gd name="connsiteX1" fmla="*/ 5331224 w 5331224"/>
              <a:gd name="connsiteY1" fmla="*/ 0 h 5426605"/>
              <a:gd name="connsiteX2" fmla="*/ 5331224 w 5331224"/>
              <a:gd name="connsiteY2" fmla="*/ 4260264 h 5426605"/>
              <a:gd name="connsiteX3" fmla="*/ 4762871 w 5331224"/>
              <a:gd name="connsiteY3" fmla="*/ 4828618 h 5426605"/>
              <a:gd name="connsiteX4" fmla="*/ 1875533 w 5331224"/>
              <a:gd name="connsiteY4" fmla="*/ 4828618 h 5426605"/>
              <a:gd name="connsiteX5" fmla="*/ 597987 w 5331224"/>
              <a:gd name="connsiteY5" fmla="*/ 3551072 h 5426605"/>
              <a:gd name="connsiteX6" fmla="*/ 597987 w 5331224"/>
              <a:gd name="connsiteY6" fmla="*/ 663734 h 54266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331224" h="5426605">
                <a:moveTo>
                  <a:pt x="1261721" y="0"/>
                </a:moveTo>
                <a:lnTo>
                  <a:pt x="5331224" y="0"/>
                </a:lnTo>
                <a:lnTo>
                  <a:pt x="5331224" y="4260264"/>
                </a:lnTo>
                <a:lnTo>
                  <a:pt x="4762871" y="4828618"/>
                </a:lnTo>
                <a:cubicBezTo>
                  <a:pt x="3965555" y="5625934"/>
                  <a:pt x="2672849" y="5625934"/>
                  <a:pt x="1875533" y="4828618"/>
                </a:cubicBezTo>
                <a:lnTo>
                  <a:pt x="597987" y="3551072"/>
                </a:lnTo>
                <a:cubicBezTo>
                  <a:pt x="-199329" y="2753756"/>
                  <a:pt x="-199329" y="1461050"/>
                  <a:pt x="597987" y="663734"/>
                </a:cubicBezTo>
                <a:close/>
              </a:path>
            </a:pathLst>
          </a:custGeom>
          <a:pattFill prst="pct5">
            <a:fgClr>
              <a:schemeClr val="tx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marL="0" indent="0" algn="ctr">
              <a:buFontTx/>
              <a:buNone/>
              <a:defRPr sz="1200">
                <a:solidFill>
                  <a:schemeClr val="tx1"/>
                </a:solidFill>
              </a:defRPr>
            </a:lvl1pPr>
          </a:lstStyle>
          <a:p>
            <a:r>
              <a:rPr lang="en-US"/>
              <a:t>Image</a:t>
            </a:r>
          </a:p>
        </p:txBody>
      </p:sp>
    </p:spTree>
    <p:extLst>
      <p:ext uri="{BB962C8B-B14F-4D97-AF65-F5344CB8AC3E}">
        <p14:creationId xmlns:p14="http://schemas.microsoft.com/office/powerpoint/2010/main" val="3376332441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0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1A8391E-4F52-473B-B033-AC9553F8C984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-1" y="0"/>
            <a:ext cx="5372101" cy="6858000"/>
          </a:xfrm>
          <a:pattFill prst="pct5">
            <a:fgClr>
              <a:schemeClr val="bg2"/>
            </a:fgClr>
            <a:bgClr>
              <a:schemeClr val="bg1"/>
            </a:bgClr>
          </a:pattFill>
        </p:spPr>
        <p:txBody>
          <a:bodyPr>
            <a:normAutofit/>
          </a:bodyPr>
          <a:lstStyle>
            <a:lvl1pPr>
              <a:defRPr sz="14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8322672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D305E358-5B8A-4426-BFC4-5C1C9BE7E9C1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613777" y="2052943"/>
            <a:ext cx="1536700" cy="1508579"/>
          </a:xfrm>
          <a:prstGeom prst="ellipse">
            <a:avLst/>
          </a:prstGeom>
          <a:pattFill prst="pct5">
            <a:fgClr>
              <a:schemeClr val="accent1"/>
            </a:fgClr>
            <a:bgClr>
              <a:schemeClr val="bg1"/>
            </a:bgClr>
          </a:pattFill>
          <a:ln w="139700">
            <a:solidFill>
              <a:schemeClr val="bg1"/>
            </a:solidFill>
          </a:ln>
        </p:spPr>
        <p:txBody>
          <a:bodyPr>
            <a:normAutofit/>
          </a:bodyPr>
          <a:lstStyle>
            <a:lvl1pPr>
              <a:defRPr sz="1400"/>
            </a:lvl1pPr>
          </a:lstStyle>
          <a:p>
            <a:endParaRPr lang="en-US" dirty="0"/>
          </a:p>
        </p:txBody>
      </p:sp>
      <p:sp>
        <p:nvSpPr>
          <p:cNvPr id="15" name="Picture Placeholder 3">
            <a:extLst>
              <a:ext uri="{FF2B5EF4-FFF2-40B4-BE49-F238E27FC236}">
                <a16:creationId xmlns:a16="http://schemas.microsoft.com/office/drawing/2014/main" id="{BAA69ACC-C45B-461B-9E27-A0F853E7AC60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5327650" y="2052943"/>
            <a:ext cx="1536700" cy="1508579"/>
          </a:xfrm>
          <a:prstGeom prst="ellipse">
            <a:avLst/>
          </a:prstGeom>
          <a:pattFill prst="pct5">
            <a:fgClr>
              <a:schemeClr val="accent1"/>
            </a:fgClr>
            <a:bgClr>
              <a:schemeClr val="bg1"/>
            </a:bgClr>
          </a:pattFill>
          <a:ln w="139700">
            <a:solidFill>
              <a:schemeClr val="bg1"/>
            </a:solidFill>
          </a:ln>
        </p:spPr>
        <p:txBody>
          <a:bodyPr>
            <a:normAutofit/>
          </a:bodyPr>
          <a:lstStyle>
            <a:lvl1pPr>
              <a:defRPr sz="1400"/>
            </a:lvl1pPr>
          </a:lstStyle>
          <a:p>
            <a:endParaRPr lang="en-US" dirty="0"/>
          </a:p>
        </p:txBody>
      </p:sp>
      <p:sp>
        <p:nvSpPr>
          <p:cNvPr id="16" name="Picture Placeholder 3">
            <a:extLst>
              <a:ext uri="{FF2B5EF4-FFF2-40B4-BE49-F238E27FC236}">
                <a16:creationId xmlns:a16="http://schemas.microsoft.com/office/drawing/2014/main" id="{2F20D183-BF73-42DA-9BD0-5BC0330490B7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9041523" y="2052943"/>
            <a:ext cx="1536700" cy="1508579"/>
          </a:xfrm>
          <a:prstGeom prst="ellipse">
            <a:avLst/>
          </a:prstGeom>
          <a:pattFill prst="pct5">
            <a:fgClr>
              <a:schemeClr val="accent1"/>
            </a:fgClr>
            <a:bgClr>
              <a:schemeClr val="bg1"/>
            </a:bgClr>
          </a:pattFill>
          <a:ln w="139700">
            <a:solidFill>
              <a:schemeClr val="bg1"/>
            </a:solidFill>
          </a:ln>
        </p:spPr>
        <p:txBody>
          <a:bodyPr>
            <a:normAutofit/>
          </a:bodyPr>
          <a:lstStyle>
            <a:lvl1pPr>
              <a:defRPr sz="1400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6626639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lank with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1"/>
          </p:nvPr>
        </p:nvSpPr>
        <p:spPr>
          <a:xfrm>
            <a:off x="730432" y="504141"/>
            <a:ext cx="2556669" cy="2555875"/>
          </a:xfrm>
          <a:solidFill>
            <a:schemeClr val="accent1"/>
          </a:solidFill>
        </p:spPr>
        <p:txBody>
          <a:bodyPr/>
          <a:lstStyle/>
          <a:p>
            <a:pPr lvl="0"/>
            <a:endParaRPr lang="en-US" noProof="0">
              <a:sym typeface="Poppins" charset="0"/>
            </a:endParaRPr>
          </a:p>
        </p:txBody>
      </p:sp>
      <p:sp>
        <p:nvSpPr>
          <p:cNvPr id="10" name="Picture Placeholder 4"/>
          <p:cNvSpPr>
            <a:spLocks noGrp="1"/>
          </p:cNvSpPr>
          <p:nvPr>
            <p:ph type="pic" sz="quarter" idx="12"/>
          </p:nvPr>
        </p:nvSpPr>
        <p:spPr>
          <a:xfrm>
            <a:off x="3431704" y="504141"/>
            <a:ext cx="2556669" cy="2555875"/>
          </a:xfrm>
          <a:solidFill>
            <a:schemeClr val="accent1"/>
          </a:solidFill>
        </p:spPr>
        <p:txBody>
          <a:bodyPr/>
          <a:lstStyle/>
          <a:p>
            <a:pPr lvl="0"/>
            <a:endParaRPr lang="en-US" noProof="0">
              <a:sym typeface="Poppins" charset="0"/>
            </a:endParaRPr>
          </a:p>
        </p:txBody>
      </p:sp>
      <p:sp>
        <p:nvSpPr>
          <p:cNvPr id="11" name="Picture Placeholder 4"/>
          <p:cNvSpPr>
            <a:spLocks noGrp="1"/>
          </p:cNvSpPr>
          <p:nvPr>
            <p:ph type="pic" sz="quarter" idx="13"/>
          </p:nvPr>
        </p:nvSpPr>
        <p:spPr>
          <a:xfrm>
            <a:off x="6132976" y="504141"/>
            <a:ext cx="2556669" cy="2555875"/>
          </a:xfrm>
          <a:solidFill>
            <a:schemeClr val="accent1"/>
          </a:solidFill>
        </p:spPr>
        <p:txBody>
          <a:bodyPr/>
          <a:lstStyle/>
          <a:p>
            <a:pPr lvl="0"/>
            <a:endParaRPr lang="en-US" noProof="0">
              <a:sym typeface="Poppins" charset="0"/>
            </a:endParaRPr>
          </a:p>
        </p:txBody>
      </p:sp>
      <p:sp>
        <p:nvSpPr>
          <p:cNvPr id="12" name="Picture Placeholder 4"/>
          <p:cNvSpPr>
            <a:spLocks noGrp="1"/>
          </p:cNvSpPr>
          <p:nvPr>
            <p:ph type="pic" sz="quarter" idx="14"/>
          </p:nvPr>
        </p:nvSpPr>
        <p:spPr>
          <a:xfrm>
            <a:off x="8834249" y="504141"/>
            <a:ext cx="2556669" cy="2555875"/>
          </a:xfrm>
          <a:solidFill>
            <a:schemeClr val="accent1"/>
          </a:solidFill>
        </p:spPr>
        <p:txBody>
          <a:bodyPr/>
          <a:lstStyle/>
          <a:p>
            <a:pPr lvl="0"/>
            <a:endParaRPr lang="en-US" noProof="0">
              <a:sym typeface="Poppins" charset="0"/>
            </a:endParaRPr>
          </a:p>
        </p:txBody>
      </p:sp>
      <p:sp>
        <p:nvSpPr>
          <p:cNvPr id="13" name="Picture Placeholder 4"/>
          <p:cNvSpPr>
            <a:spLocks noGrp="1"/>
          </p:cNvSpPr>
          <p:nvPr>
            <p:ph type="pic" sz="quarter" idx="15"/>
          </p:nvPr>
        </p:nvSpPr>
        <p:spPr>
          <a:xfrm>
            <a:off x="730432" y="3248980"/>
            <a:ext cx="2556669" cy="2555875"/>
          </a:xfrm>
          <a:solidFill>
            <a:schemeClr val="accent1"/>
          </a:solidFill>
        </p:spPr>
        <p:txBody>
          <a:bodyPr/>
          <a:lstStyle/>
          <a:p>
            <a:pPr lvl="0"/>
            <a:endParaRPr lang="en-US" noProof="0">
              <a:sym typeface="Poppins" charset="0"/>
            </a:endParaRPr>
          </a:p>
        </p:txBody>
      </p:sp>
      <p:sp>
        <p:nvSpPr>
          <p:cNvPr id="14" name="Picture Placeholder 4"/>
          <p:cNvSpPr>
            <a:spLocks noGrp="1"/>
          </p:cNvSpPr>
          <p:nvPr>
            <p:ph type="pic" sz="quarter" idx="16"/>
          </p:nvPr>
        </p:nvSpPr>
        <p:spPr>
          <a:xfrm>
            <a:off x="3431704" y="3248980"/>
            <a:ext cx="2556669" cy="2555875"/>
          </a:xfrm>
          <a:solidFill>
            <a:schemeClr val="accent1"/>
          </a:solidFill>
        </p:spPr>
        <p:txBody>
          <a:bodyPr/>
          <a:lstStyle/>
          <a:p>
            <a:pPr lvl="0"/>
            <a:endParaRPr lang="en-US" noProof="0">
              <a:sym typeface="Poppins" charset="0"/>
            </a:endParaRPr>
          </a:p>
        </p:txBody>
      </p:sp>
      <p:sp>
        <p:nvSpPr>
          <p:cNvPr id="15" name="Picture Placeholder 4"/>
          <p:cNvSpPr>
            <a:spLocks noGrp="1"/>
          </p:cNvSpPr>
          <p:nvPr>
            <p:ph type="pic" sz="quarter" idx="17"/>
          </p:nvPr>
        </p:nvSpPr>
        <p:spPr>
          <a:xfrm>
            <a:off x="6132976" y="3248980"/>
            <a:ext cx="2556669" cy="2555875"/>
          </a:xfrm>
          <a:solidFill>
            <a:schemeClr val="accent1"/>
          </a:solidFill>
        </p:spPr>
        <p:txBody>
          <a:bodyPr/>
          <a:lstStyle/>
          <a:p>
            <a:pPr lvl="0"/>
            <a:endParaRPr lang="en-US" noProof="0">
              <a:sym typeface="Poppins" charset="0"/>
            </a:endParaRPr>
          </a:p>
        </p:txBody>
      </p:sp>
      <p:sp>
        <p:nvSpPr>
          <p:cNvPr id="16" name="Picture Placeholder 4"/>
          <p:cNvSpPr>
            <a:spLocks noGrp="1"/>
          </p:cNvSpPr>
          <p:nvPr>
            <p:ph type="pic" sz="quarter" idx="18"/>
          </p:nvPr>
        </p:nvSpPr>
        <p:spPr>
          <a:xfrm>
            <a:off x="8834249" y="3248980"/>
            <a:ext cx="2556669" cy="2555875"/>
          </a:xfrm>
          <a:solidFill>
            <a:schemeClr val="accent1"/>
          </a:solidFill>
        </p:spPr>
        <p:txBody>
          <a:bodyPr/>
          <a:lstStyle/>
          <a:p>
            <a:pPr lvl="0"/>
            <a:endParaRPr lang="en-US" noProof="0">
              <a:sym typeface="Poppin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98173534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lide with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1"/>
          </p:nvPr>
        </p:nvSpPr>
        <p:spPr>
          <a:xfrm>
            <a:off x="730432" y="879042"/>
            <a:ext cx="2556669" cy="2555875"/>
          </a:xfrm>
          <a:solidFill>
            <a:schemeClr val="accent1"/>
          </a:solidFill>
        </p:spPr>
        <p:txBody>
          <a:bodyPr/>
          <a:lstStyle/>
          <a:p>
            <a:pPr lvl="0"/>
            <a:endParaRPr lang="en-US" noProof="0">
              <a:sym typeface="Poppins" charset="0"/>
            </a:endParaRPr>
          </a:p>
        </p:txBody>
      </p:sp>
      <p:sp>
        <p:nvSpPr>
          <p:cNvPr id="10" name="Picture Placeholder 4"/>
          <p:cNvSpPr>
            <a:spLocks noGrp="1"/>
          </p:cNvSpPr>
          <p:nvPr>
            <p:ph type="pic" sz="quarter" idx="12"/>
          </p:nvPr>
        </p:nvSpPr>
        <p:spPr>
          <a:xfrm>
            <a:off x="3431704" y="879042"/>
            <a:ext cx="2556669" cy="2555875"/>
          </a:xfrm>
          <a:solidFill>
            <a:schemeClr val="accent1"/>
          </a:solidFill>
        </p:spPr>
        <p:txBody>
          <a:bodyPr/>
          <a:lstStyle/>
          <a:p>
            <a:pPr lvl="0"/>
            <a:endParaRPr lang="en-US" noProof="0">
              <a:sym typeface="Poppins" charset="0"/>
            </a:endParaRPr>
          </a:p>
        </p:txBody>
      </p:sp>
      <p:sp>
        <p:nvSpPr>
          <p:cNvPr id="11" name="Picture Placeholder 4"/>
          <p:cNvSpPr>
            <a:spLocks noGrp="1"/>
          </p:cNvSpPr>
          <p:nvPr>
            <p:ph type="pic" sz="quarter" idx="13"/>
          </p:nvPr>
        </p:nvSpPr>
        <p:spPr>
          <a:xfrm>
            <a:off x="6132976" y="879042"/>
            <a:ext cx="2556669" cy="2555875"/>
          </a:xfrm>
          <a:solidFill>
            <a:schemeClr val="accent1"/>
          </a:solidFill>
        </p:spPr>
        <p:txBody>
          <a:bodyPr/>
          <a:lstStyle/>
          <a:p>
            <a:pPr lvl="0"/>
            <a:endParaRPr lang="en-US" noProof="0">
              <a:sym typeface="Poppins" charset="0"/>
            </a:endParaRPr>
          </a:p>
        </p:txBody>
      </p:sp>
      <p:sp>
        <p:nvSpPr>
          <p:cNvPr id="12" name="Picture Placeholder 4"/>
          <p:cNvSpPr>
            <a:spLocks noGrp="1"/>
          </p:cNvSpPr>
          <p:nvPr>
            <p:ph type="pic" sz="quarter" idx="14"/>
          </p:nvPr>
        </p:nvSpPr>
        <p:spPr>
          <a:xfrm>
            <a:off x="8834249" y="879042"/>
            <a:ext cx="2556669" cy="2555875"/>
          </a:xfrm>
          <a:solidFill>
            <a:schemeClr val="accent1"/>
          </a:solidFill>
        </p:spPr>
        <p:txBody>
          <a:bodyPr/>
          <a:lstStyle/>
          <a:p>
            <a:pPr lvl="0"/>
            <a:endParaRPr lang="en-US" noProof="0">
              <a:sym typeface="Poppins" charset="0"/>
            </a:endParaRPr>
          </a:p>
        </p:txBody>
      </p:sp>
      <p:sp>
        <p:nvSpPr>
          <p:cNvPr id="13" name="Picture Placeholder 4"/>
          <p:cNvSpPr>
            <a:spLocks noGrp="1"/>
          </p:cNvSpPr>
          <p:nvPr>
            <p:ph type="pic" sz="quarter" idx="15"/>
          </p:nvPr>
        </p:nvSpPr>
        <p:spPr>
          <a:xfrm>
            <a:off x="730432" y="3623881"/>
            <a:ext cx="2556669" cy="2555875"/>
          </a:xfrm>
          <a:solidFill>
            <a:schemeClr val="accent1"/>
          </a:solidFill>
        </p:spPr>
        <p:txBody>
          <a:bodyPr/>
          <a:lstStyle/>
          <a:p>
            <a:pPr lvl="0"/>
            <a:endParaRPr lang="en-US" noProof="0">
              <a:sym typeface="Poppins" charset="0"/>
            </a:endParaRPr>
          </a:p>
        </p:txBody>
      </p:sp>
      <p:sp>
        <p:nvSpPr>
          <p:cNvPr id="14" name="Picture Placeholder 4"/>
          <p:cNvSpPr>
            <a:spLocks noGrp="1"/>
          </p:cNvSpPr>
          <p:nvPr>
            <p:ph type="pic" sz="quarter" idx="16"/>
          </p:nvPr>
        </p:nvSpPr>
        <p:spPr>
          <a:xfrm>
            <a:off x="3431704" y="3623881"/>
            <a:ext cx="2556669" cy="2555875"/>
          </a:xfrm>
          <a:solidFill>
            <a:schemeClr val="accent1"/>
          </a:solidFill>
        </p:spPr>
        <p:txBody>
          <a:bodyPr/>
          <a:lstStyle/>
          <a:p>
            <a:pPr lvl="0"/>
            <a:endParaRPr lang="en-US" noProof="0">
              <a:sym typeface="Poppins" charset="0"/>
            </a:endParaRPr>
          </a:p>
        </p:txBody>
      </p:sp>
      <p:sp>
        <p:nvSpPr>
          <p:cNvPr id="15" name="Picture Placeholder 4"/>
          <p:cNvSpPr>
            <a:spLocks noGrp="1"/>
          </p:cNvSpPr>
          <p:nvPr>
            <p:ph type="pic" sz="quarter" idx="17"/>
          </p:nvPr>
        </p:nvSpPr>
        <p:spPr>
          <a:xfrm>
            <a:off x="6132976" y="3623881"/>
            <a:ext cx="2556669" cy="2555875"/>
          </a:xfrm>
          <a:solidFill>
            <a:schemeClr val="accent1"/>
          </a:solidFill>
        </p:spPr>
        <p:txBody>
          <a:bodyPr/>
          <a:lstStyle/>
          <a:p>
            <a:pPr lvl="0"/>
            <a:endParaRPr lang="en-US" noProof="0">
              <a:sym typeface="Poppins" charset="0"/>
            </a:endParaRPr>
          </a:p>
        </p:txBody>
      </p:sp>
      <p:sp>
        <p:nvSpPr>
          <p:cNvPr id="16" name="Picture Placeholder 4"/>
          <p:cNvSpPr>
            <a:spLocks noGrp="1"/>
          </p:cNvSpPr>
          <p:nvPr>
            <p:ph type="pic" sz="quarter" idx="18"/>
          </p:nvPr>
        </p:nvSpPr>
        <p:spPr>
          <a:xfrm>
            <a:off x="8834249" y="3623881"/>
            <a:ext cx="2556669" cy="2555875"/>
          </a:xfrm>
          <a:solidFill>
            <a:schemeClr val="accent1"/>
          </a:solidFill>
        </p:spPr>
        <p:txBody>
          <a:bodyPr/>
          <a:lstStyle/>
          <a:p>
            <a:pPr lvl="0"/>
            <a:endParaRPr lang="en-US" noProof="0">
              <a:sym typeface="Poppins" charset="0"/>
            </a:endParaRPr>
          </a:p>
        </p:txBody>
      </p:sp>
      <p:sp>
        <p:nvSpPr>
          <p:cNvPr id="19" name="Rectangle 4">
            <a:extLst>
              <a:ext uri="{FF2B5EF4-FFF2-40B4-BE49-F238E27FC236}">
                <a16:creationId xmlns:a16="http://schemas.microsoft.com/office/drawing/2014/main" id="{C6067F36-9C8D-9840-9931-D24E3DA4580E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>
          <a:xfrm>
            <a:off x="11244263" y="6173788"/>
            <a:ext cx="447675" cy="241300"/>
          </a:xfrm>
          <a:prstGeom prst="rect">
            <a:avLst/>
          </a:prstGeom>
        </p:spPr>
        <p:txBody>
          <a:bodyPr/>
          <a:lstStyle>
            <a:lvl1pPr>
              <a:defRPr b="0" i="0">
                <a:solidFill>
                  <a:schemeClr val="accent2"/>
                </a:solidFill>
                <a:latin typeface="Georgia" panose="02040502050405020303" pitchFamily="18" charset="0"/>
                <a:ea typeface="Georgia" panose="02040502050405020303" pitchFamily="18" charset="0"/>
                <a:cs typeface="Georgia" panose="02040502050405020303" pitchFamily="18" charset="0"/>
                <a:sym typeface="Poppins" charset="0"/>
              </a:defRPr>
            </a:lvl1pPr>
          </a:lstStyle>
          <a:p>
            <a:pPr>
              <a:defRPr/>
            </a:pPr>
            <a:fld id="{495FC7DF-7707-9845-8231-4E91938DA915}" type="slidenum">
              <a:rPr lang="x-none" altLang="x-none" smtClean="0"/>
              <a:pPr>
                <a:defRPr/>
              </a:pPr>
              <a:t>‹#›</a:t>
            </a:fld>
            <a:endParaRPr lang="x-none" altLang="x-none" dirty="0"/>
          </a:p>
        </p:txBody>
      </p:sp>
    </p:spTree>
    <p:extLst>
      <p:ext uri="{BB962C8B-B14F-4D97-AF65-F5344CB8AC3E}">
        <p14:creationId xmlns:p14="http://schemas.microsoft.com/office/powerpoint/2010/main" val="4035713443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12192000" cy="6873328"/>
          </a:xfrm>
          <a:prstGeom prst="rect">
            <a:avLst/>
          </a:prstGeom>
          <a:solidFill>
            <a:schemeClr val="bg1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3650136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контакты с рисунк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1" y="0"/>
            <a:ext cx="6389225" cy="6858000"/>
          </a:xfrm>
        </p:spPr>
        <p:txBody>
          <a:bodyPr/>
          <a:lstStyle/>
          <a:p>
            <a:endParaRPr lang="en-US"/>
          </a:p>
        </p:txBody>
      </p:sp>
      <p:sp>
        <p:nvSpPr>
          <p:cNvPr id="8" name="Title 1"/>
          <p:cNvSpPr>
            <a:spLocks noGrp="1"/>
          </p:cNvSpPr>
          <p:nvPr>
            <p:ph type="ctrTitle"/>
          </p:nvPr>
        </p:nvSpPr>
        <p:spPr>
          <a:xfrm>
            <a:off x="7160871" y="1350084"/>
            <a:ext cx="9144000" cy="732039"/>
          </a:xfrm>
        </p:spPr>
        <p:txBody>
          <a:bodyPr anchor="b">
            <a:normAutofit/>
          </a:bodyPr>
          <a:lstStyle>
            <a:lvl1pPr algn="l">
              <a:defRPr sz="4400"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0" name="Subtitle 2"/>
          <p:cNvSpPr>
            <a:spLocks noGrp="1"/>
          </p:cNvSpPr>
          <p:nvPr>
            <p:ph type="subTitle" idx="1"/>
          </p:nvPr>
        </p:nvSpPr>
        <p:spPr>
          <a:xfrm>
            <a:off x="7160871" y="1988998"/>
            <a:ext cx="9144000" cy="287056"/>
          </a:xfrm>
        </p:spPr>
        <p:txBody>
          <a:bodyPr>
            <a:normAutofit/>
          </a:bodyPr>
          <a:lstStyle>
            <a:lvl1pPr marL="0" indent="0" algn="l">
              <a:buNone/>
              <a:defRPr sz="1200">
                <a:solidFill>
                  <a:schemeClr val="accent1"/>
                </a:solidFill>
              </a:defRPr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57693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orient="horz" pos="3888">
          <p15:clr>
            <a:srgbClr val="FBAE40"/>
          </p15:clr>
        </p15:guide>
        <p15:guide id="4" orient="horz" pos="432">
          <p15:clr>
            <a:srgbClr val="FBAE40"/>
          </p15:clr>
        </p15:guide>
        <p15:guide id="5" pos="384">
          <p15:clr>
            <a:srgbClr val="FBAE40"/>
          </p15:clr>
        </p15:guide>
        <p15:guide id="6" pos="7296">
          <p15:clr>
            <a:srgbClr val="FBAE40"/>
          </p15:clr>
        </p15:guide>
        <p15:guide id="7" orient="horz" pos="4032">
          <p15:clr>
            <a:srgbClr val="FBAE40"/>
          </p15:clr>
        </p15:guide>
      </p15:sldGuideLst>
    </p:ext>
  </p:extLst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716621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F528B4B5-A9C8-830A-E4A7-5A4B8A7FCC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9B394D-E415-4EE5-AEC2-C3682128BA9E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E0E23F4B-79C2-8E10-0BB5-9A5D1A0096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A42F0693-8AFF-60D4-BC46-939B8E1124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2CB886-03AE-495A-A0B0-C6281C9F983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98955031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75A232-5E9B-44C7-9761-B21F3B1D5737}" type="datetime1">
              <a:rPr lang="en-US" smtClean="0"/>
              <a:t>6/9/2024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813BF9-5145-4417-B95D-FA8627973885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4C429097-1EAB-408C-B6CB-A6AA36B545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54965"/>
            <a:ext cx="10515600" cy="884555"/>
          </a:xfrm>
        </p:spPr>
        <p:txBody>
          <a:bodyPr>
            <a:normAutofit/>
          </a:bodyPr>
          <a:lstStyle>
            <a:lvl1pPr algn="ctr">
              <a:defRPr sz="4000" b="1"/>
            </a:lvl1pPr>
          </a:lstStyle>
          <a:p>
            <a:r>
              <a:rPr lang="en-US" dirty="0"/>
              <a:t>Click to edit Master title style</a:t>
            </a:r>
            <a:endParaRPr lang="en-ID" dirty="0"/>
          </a:p>
        </p:txBody>
      </p:sp>
      <p:sp>
        <p:nvSpPr>
          <p:cNvPr id="12" name="Text Placeholder 10">
            <a:extLst>
              <a:ext uri="{FF2B5EF4-FFF2-40B4-BE49-F238E27FC236}">
                <a16:creationId xmlns:a16="http://schemas.microsoft.com/office/drawing/2014/main" id="{FC1FF99E-FA14-4777-A90B-340EE342E69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38200" y="1006475"/>
            <a:ext cx="10515600" cy="342075"/>
          </a:xfrm>
        </p:spPr>
        <p:txBody>
          <a:bodyPr anchor="b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/>
            </a:lvl2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9" name="Rectangle 8"/>
          <p:cNvSpPr/>
          <p:nvPr userDrawn="1"/>
        </p:nvSpPr>
        <p:spPr>
          <a:xfrm>
            <a:off x="0" y="1600200"/>
            <a:ext cx="12192000" cy="5257800"/>
          </a:xfrm>
          <a:prstGeom prst="rect">
            <a:avLst/>
          </a:prstGeom>
          <a:solidFill>
            <a:schemeClr val="bg2">
              <a:lumMod val="95000"/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Georgia" panose="02040502050405020303" pitchFamily="18" charset="0"/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4"/>
          </p:nvPr>
        </p:nvSpPr>
        <p:spPr>
          <a:xfrm>
            <a:off x="0" y="1600200"/>
            <a:ext cx="12192000" cy="262890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172813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84">
          <p15:clr>
            <a:srgbClr val="FBAE40"/>
          </p15:clr>
        </p15:guide>
        <p15:guide id="2" pos="3840">
          <p15:clr>
            <a:srgbClr val="FBAE40"/>
          </p15:clr>
        </p15:guide>
        <p15:guide id="3" orient="horz" pos="2664">
          <p15:clr>
            <a:srgbClr val="FBAE40"/>
          </p15:clr>
        </p15:guide>
      </p15:sldGuideLst>
    </p:ext>
  </p:extLst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75A232-5E9B-44C7-9761-B21F3B1D5737}" type="datetime1">
              <a:rPr lang="en-US" smtClean="0"/>
              <a:t>6/9/2024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813BF9-5145-4417-B95D-FA8627973885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4C429097-1EAB-408C-B6CB-A6AA36B545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54965"/>
            <a:ext cx="10515600" cy="884555"/>
          </a:xfrm>
        </p:spPr>
        <p:txBody>
          <a:bodyPr>
            <a:normAutofit/>
          </a:bodyPr>
          <a:lstStyle>
            <a:lvl1pPr algn="ctr">
              <a:defRPr sz="4000" b="1"/>
            </a:lvl1pPr>
          </a:lstStyle>
          <a:p>
            <a:r>
              <a:rPr lang="en-US" dirty="0"/>
              <a:t>Click to edit Master title style</a:t>
            </a:r>
            <a:endParaRPr lang="en-ID" dirty="0"/>
          </a:p>
        </p:txBody>
      </p:sp>
      <p:sp>
        <p:nvSpPr>
          <p:cNvPr id="12" name="Text Placeholder 10">
            <a:extLst>
              <a:ext uri="{FF2B5EF4-FFF2-40B4-BE49-F238E27FC236}">
                <a16:creationId xmlns:a16="http://schemas.microsoft.com/office/drawing/2014/main" id="{FC1FF99E-FA14-4777-A90B-340EE342E69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38200" y="1006475"/>
            <a:ext cx="10515600" cy="342075"/>
          </a:xfrm>
        </p:spPr>
        <p:txBody>
          <a:bodyPr anchor="b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/>
            </a:lvl2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9" name="Rectangle 8"/>
          <p:cNvSpPr/>
          <p:nvPr userDrawn="1"/>
        </p:nvSpPr>
        <p:spPr>
          <a:xfrm>
            <a:off x="0" y="1600200"/>
            <a:ext cx="12192000" cy="5257800"/>
          </a:xfrm>
          <a:prstGeom prst="rect">
            <a:avLst/>
          </a:prstGeom>
          <a:solidFill>
            <a:schemeClr val="bg2">
              <a:lumMod val="95000"/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6106918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84">
          <p15:clr>
            <a:srgbClr val="FBAE40"/>
          </p15:clr>
        </p15:guide>
        <p15:guide id="2" pos="3840">
          <p15:clr>
            <a:srgbClr val="FBAE40"/>
          </p15:clr>
        </p15:guide>
        <p15:guide id="3" orient="horz" pos="2664">
          <p15:clr>
            <a:srgbClr val="FBAE40"/>
          </p15:clr>
        </p15:guide>
      </p15:sldGuideLst>
    </p:ext>
  </p:extLst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Image 1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icture Placeholder 13"/>
          <p:cNvSpPr>
            <a:spLocks noGrp="1"/>
          </p:cNvSpPr>
          <p:nvPr>
            <p:ph type="pic" sz="quarter" idx="13"/>
          </p:nvPr>
        </p:nvSpPr>
        <p:spPr>
          <a:xfrm>
            <a:off x="9042400" y="2413000"/>
            <a:ext cx="2589941" cy="1930400"/>
          </a:xfrm>
          <a:custGeom>
            <a:avLst/>
            <a:gdLst/>
            <a:ahLst/>
            <a:cxnLst/>
            <a:rect l="l" t="t" r="r" b="b"/>
            <a:pathLst>
              <a:path w="1942456" h="1447800">
                <a:moveTo>
                  <a:pt x="0" y="0"/>
                </a:moveTo>
                <a:lnTo>
                  <a:pt x="1942456" y="0"/>
                </a:lnTo>
                <a:lnTo>
                  <a:pt x="1942456" y="1447800"/>
                </a:lnTo>
                <a:lnTo>
                  <a:pt x="0" y="1447800"/>
                </a:lnTo>
                <a:close/>
              </a:path>
            </a:pathLst>
          </a:custGeom>
        </p:spPr>
        <p:txBody>
          <a:bodyPr/>
          <a:lstStyle>
            <a:lvl1pPr>
              <a:defRPr sz="2133"/>
            </a:lvl1pPr>
          </a:lstStyle>
          <a:p>
            <a:endParaRPr lang="en-US"/>
          </a:p>
        </p:txBody>
      </p:sp>
      <p:sp>
        <p:nvSpPr>
          <p:cNvPr id="12" name="Picture Placeholder 11"/>
          <p:cNvSpPr>
            <a:spLocks noGrp="1"/>
          </p:cNvSpPr>
          <p:nvPr>
            <p:ph type="pic" sz="quarter" idx="12"/>
          </p:nvPr>
        </p:nvSpPr>
        <p:spPr>
          <a:xfrm>
            <a:off x="6198174" y="2413000"/>
            <a:ext cx="2589941" cy="1930400"/>
          </a:xfrm>
          <a:custGeom>
            <a:avLst/>
            <a:gdLst/>
            <a:ahLst/>
            <a:cxnLst/>
            <a:rect l="l" t="t" r="r" b="b"/>
            <a:pathLst>
              <a:path w="1942456" h="1447800">
                <a:moveTo>
                  <a:pt x="0" y="0"/>
                </a:moveTo>
                <a:lnTo>
                  <a:pt x="1942456" y="0"/>
                </a:lnTo>
                <a:lnTo>
                  <a:pt x="1942456" y="1447800"/>
                </a:lnTo>
                <a:lnTo>
                  <a:pt x="0" y="1447800"/>
                </a:lnTo>
                <a:close/>
              </a:path>
            </a:pathLst>
          </a:custGeom>
        </p:spPr>
        <p:txBody>
          <a:bodyPr/>
          <a:lstStyle>
            <a:lvl1pPr>
              <a:defRPr sz="2133"/>
            </a:lvl1pPr>
          </a:lstStyle>
          <a:p>
            <a:endParaRPr lang="en-US"/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1"/>
          </p:nvPr>
        </p:nvSpPr>
        <p:spPr>
          <a:xfrm>
            <a:off x="3353947" y="2413000"/>
            <a:ext cx="2589941" cy="1930400"/>
          </a:xfrm>
          <a:custGeom>
            <a:avLst/>
            <a:gdLst/>
            <a:ahLst/>
            <a:cxnLst/>
            <a:rect l="l" t="t" r="r" b="b"/>
            <a:pathLst>
              <a:path w="1942456" h="1447800">
                <a:moveTo>
                  <a:pt x="0" y="0"/>
                </a:moveTo>
                <a:lnTo>
                  <a:pt x="1942456" y="0"/>
                </a:lnTo>
                <a:lnTo>
                  <a:pt x="1942456" y="1447800"/>
                </a:lnTo>
                <a:lnTo>
                  <a:pt x="0" y="1447800"/>
                </a:lnTo>
                <a:close/>
              </a:path>
            </a:pathLst>
          </a:custGeom>
        </p:spPr>
        <p:txBody>
          <a:bodyPr/>
          <a:lstStyle>
            <a:lvl1pPr>
              <a:defRPr sz="2133"/>
            </a:lvl1pPr>
          </a:lstStyle>
          <a:p>
            <a:endParaRPr lang="en-US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0"/>
          </p:nvPr>
        </p:nvSpPr>
        <p:spPr>
          <a:xfrm>
            <a:off x="509720" y="2413000"/>
            <a:ext cx="2589941" cy="1930400"/>
          </a:xfrm>
          <a:custGeom>
            <a:avLst/>
            <a:gdLst/>
            <a:ahLst/>
            <a:cxnLst/>
            <a:rect l="l" t="t" r="r" b="b"/>
            <a:pathLst>
              <a:path w="1942456" h="1447800">
                <a:moveTo>
                  <a:pt x="0" y="0"/>
                </a:moveTo>
                <a:lnTo>
                  <a:pt x="1942456" y="0"/>
                </a:lnTo>
                <a:lnTo>
                  <a:pt x="1942456" y="1447800"/>
                </a:lnTo>
                <a:lnTo>
                  <a:pt x="0" y="1447800"/>
                </a:lnTo>
                <a:close/>
              </a:path>
            </a:pathLst>
          </a:custGeom>
        </p:spPr>
        <p:txBody>
          <a:bodyPr/>
          <a:lstStyle>
            <a:lvl1pPr>
              <a:defRPr sz="2133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3837223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7"/>
          <p:cNvSpPr>
            <a:spLocks noGrp="1"/>
          </p:cNvSpPr>
          <p:nvPr>
            <p:ph type="pic" sz="quarter" idx="10"/>
          </p:nvPr>
        </p:nvSpPr>
        <p:spPr>
          <a:xfrm>
            <a:off x="0" y="1785256"/>
            <a:ext cx="4064000" cy="3048000"/>
          </a:xfrm>
          <a:prstGeom prst="rect">
            <a:avLst/>
          </a:prstGeom>
          <a:pattFill prst="pct20">
            <a:fgClr>
              <a:schemeClr val="accent1"/>
            </a:fgClr>
            <a:bgClr>
              <a:schemeClr val="bg1"/>
            </a:bgClr>
          </a:pattFill>
        </p:spPr>
        <p:txBody>
          <a:bodyPr/>
          <a:lstStyle/>
          <a:p>
            <a:endParaRPr lang="en-US"/>
          </a:p>
        </p:txBody>
      </p:sp>
      <p:sp>
        <p:nvSpPr>
          <p:cNvPr id="7" name="Picture Placeholder 7"/>
          <p:cNvSpPr>
            <a:spLocks noGrp="1"/>
          </p:cNvSpPr>
          <p:nvPr>
            <p:ph type="pic" sz="quarter" idx="11"/>
          </p:nvPr>
        </p:nvSpPr>
        <p:spPr>
          <a:xfrm>
            <a:off x="4064000" y="1785256"/>
            <a:ext cx="4064000" cy="3048000"/>
          </a:xfrm>
          <a:prstGeom prst="rect">
            <a:avLst/>
          </a:prstGeom>
          <a:pattFill prst="pct20">
            <a:fgClr>
              <a:schemeClr val="accent1"/>
            </a:fgClr>
            <a:bgClr>
              <a:schemeClr val="bg1"/>
            </a:bgClr>
          </a:pattFill>
        </p:spPr>
        <p:txBody>
          <a:bodyPr/>
          <a:lstStyle/>
          <a:p>
            <a:endParaRPr lang="en-US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2"/>
          </p:nvPr>
        </p:nvSpPr>
        <p:spPr>
          <a:xfrm>
            <a:off x="8128000" y="1785256"/>
            <a:ext cx="4064000" cy="3048000"/>
          </a:xfrm>
          <a:prstGeom prst="rect">
            <a:avLst/>
          </a:prstGeom>
          <a:pattFill prst="pct20">
            <a:fgClr>
              <a:schemeClr val="accent1"/>
            </a:fgClr>
            <a:bgClr>
              <a:schemeClr val="bg1"/>
            </a:bgClr>
          </a:pattFill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835008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7"/>
          <p:cNvSpPr>
            <a:spLocks noGrp="1"/>
          </p:cNvSpPr>
          <p:nvPr>
            <p:ph type="pic" sz="quarter" idx="15"/>
          </p:nvPr>
        </p:nvSpPr>
        <p:spPr>
          <a:xfrm>
            <a:off x="4365014" y="3509899"/>
            <a:ext cx="7209184" cy="2692119"/>
          </a:xfrm>
          <a:prstGeom prst="rect">
            <a:avLst/>
          </a:prstGeom>
          <a:pattFill prst="pct20">
            <a:fgClr>
              <a:schemeClr val="accent1"/>
            </a:fgClr>
            <a:bgClr>
              <a:schemeClr val="bg1"/>
            </a:bgClr>
          </a:pattFill>
        </p:spPr>
        <p:txBody>
          <a:bodyPr/>
          <a:lstStyle/>
          <a:p>
            <a:endParaRPr lang="en-US"/>
          </a:p>
        </p:txBody>
      </p:sp>
      <p:sp>
        <p:nvSpPr>
          <p:cNvPr id="6" name="Picture Placeholder 7"/>
          <p:cNvSpPr>
            <a:spLocks noGrp="1"/>
          </p:cNvSpPr>
          <p:nvPr>
            <p:ph type="pic" sz="quarter" idx="16"/>
          </p:nvPr>
        </p:nvSpPr>
        <p:spPr>
          <a:xfrm>
            <a:off x="4365014" y="700437"/>
            <a:ext cx="3525079" cy="2692119"/>
          </a:xfrm>
          <a:prstGeom prst="rect">
            <a:avLst/>
          </a:prstGeom>
          <a:pattFill prst="pct20">
            <a:fgClr>
              <a:schemeClr val="accent1"/>
            </a:fgClr>
            <a:bgClr>
              <a:schemeClr val="bg1"/>
            </a:bgClr>
          </a:pattFill>
        </p:spPr>
        <p:txBody>
          <a:bodyPr/>
          <a:lstStyle/>
          <a:p>
            <a:endParaRPr lang="en-US"/>
          </a:p>
        </p:txBody>
      </p:sp>
      <p:sp>
        <p:nvSpPr>
          <p:cNvPr id="9" name="Picture Placeholder 7"/>
          <p:cNvSpPr>
            <a:spLocks noGrp="1"/>
          </p:cNvSpPr>
          <p:nvPr>
            <p:ph type="pic" sz="quarter" idx="17"/>
          </p:nvPr>
        </p:nvSpPr>
        <p:spPr>
          <a:xfrm>
            <a:off x="8049119" y="700436"/>
            <a:ext cx="3525079" cy="2692119"/>
          </a:xfrm>
          <a:prstGeom prst="rect">
            <a:avLst/>
          </a:prstGeom>
          <a:pattFill prst="pct20">
            <a:fgClr>
              <a:schemeClr val="accent1"/>
            </a:fgClr>
            <a:bgClr>
              <a:schemeClr val="bg1"/>
            </a:bgClr>
          </a:pattFill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232861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7"/>
          <p:cNvSpPr>
            <a:spLocks noGrp="1"/>
          </p:cNvSpPr>
          <p:nvPr>
            <p:ph type="pic" sz="quarter" idx="14"/>
          </p:nvPr>
        </p:nvSpPr>
        <p:spPr>
          <a:xfrm>
            <a:off x="4542341" y="700438"/>
            <a:ext cx="7036906" cy="2114526"/>
          </a:xfrm>
          <a:prstGeom prst="rect">
            <a:avLst/>
          </a:prstGeom>
          <a:pattFill prst="pct20">
            <a:fgClr>
              <a:schemeClr val="accent1"/>
            </a:fgClr>
            <a:bgClr>
              <a:schemeClr val="bg1"/>
            </a:bgClr>
          </a:pattFill>
        </p:spPr>
        <p:txBody>
          <a:bodyPr/>
          <a:lstStyle/>
          <a:p>
            <a:endParaRPr lang="en-US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5"/>
          </p:nvPr>
        </p:nvSpPr>
        <p:spPr>
          <a:xfrm>
            <a:off x="1668511" y="2907729"/>
            <a:ext cx="4903306" cy="3259142"/>
          </a:xfrm>
          <a:prstGeom prst="rect">
            <a:avLst/>
          </a:prstGeom>
          <a:pattFill prst="pct20">
            <a:fgClr>
              <a:schemeClr val="accent1"/>
            </a:fgClr>
            <a:bgClr>
              <a:schemeClr val="bg1"/>
            </a:bgClr>
          </a:pattFill>
        </p:spPr>
        <p:txBody>
          <a:bodyPr/>
          <a:lstStyle/>
          <a:p>
            <a:endParaRPr lang="en-US"/>
          </a:p>
        </p:txBody>
      </p:sp>
      <p:sp>
        <p:nvSpPr>
          <p:cNvPr id="10" name="Picture Placeholder 7"/>
          <p:cNvSpPr>
            <a:spLocks noGrp="1"/>
          </p:cNvSpPr>
          <p:nvPr>
            <p:ph type="pic" sz="quarter" idx="16"/>
          </p:nvPr>
        </p:nvSpPr>
        <p:spPr>
          <a:xfrm>
            <a:off x="6675941" y="2907729"/>
            <a:ext cx="4903306" cy="3259142"/>
          </a:xfrm>
          <a:prstGeom prst="rect">
            <a:avLst/>
          </a:prstGeom>
          <a:pattFill prst="pct20">
            <a:fgClr>
              <a:schemeClr val="accent1"/>
            </a:fgClr>
            <a:bgClr>
              <a:schemeClr val="bg1"/>
            </a:bgClr>
          </a:pattFill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142877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7"/>
          <p:cNvSpPr>
            <a:spLocks noGrp="1"/>
          </p:cNvSpPr>
          <p:nvPr>
            <p:ph type="pic" sz="quarter" idx="10"/>
          </p:nvPr>
        </p:nvSpPr>
        <p:spPr>
          <a:xfrm>
            <a:off x="2836361" y="1803519"/>
            <a:ext cx="6461222" cy="3259142"/>
          </a:xfrm>
          <a:prstGeom prst="rect">
            <a:avLst/>
          </a:prstGeom>
          <a:pattFill prst="pct20">
            <a:fgClr>
              <a:schemeClr val="accent1"/>
            </a:fgClr>
            <a:bgClr>
              <a:schemeClr val="bg1"/>
            </a:bgClr>
          </a:pattFill>
        </p:spPr>
        <p:txBody>
          <a:bodyPr/>
          <a:lstStyle/>
          <a:p>
            <a:endParaRPr lang="en-US"/>
          </a:p>
        </p:txBody>
      </p:sp>
      <p:sp>
        <p:nvSpPr>
          <p:cNvPr id="6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1665858" y="4005398"/>
            <a:ext cx="2341006" cy="2114526"/>
          </a:xfrm>
          <a:prstGeom prst="rect">
            <a:avLst/>
          </a:prstGeom>
          <a:pattFill prst="pct20">
            <a:fgClr>
              <a:schemeClr val="accent1"/>
            </a:fgClr>
            <a:bgClr>
              <a:schemeClr val="bg1"/>
            </a:bgClr>
          </a:pattFill>
        </p:spPr>
        <p:txBody>
          <a:bodyPr/>
          <a:lstStyle/>
          <a:p>
            <a:endParaRPr lang="en-US"/>
          </a:p>
        </p:txBody>
      </p:sp>
      <p:sp>
        <p:nvSpPr>
          <p:cNvPr id="9" name="Picture Placeholder 7"/>
          <p:cNvSpPr>
            <a:spLocks noGrp="1"/>
          </p:cNvSpPr>
          <p:nvPr>
            <p:ph type="pic" sz="quarter" idx="14"/>
          </p:nvPr>
        </p:nvSpPr>
        <p:spPr>
          <a:xfrm>
            <a:off x="8127080" y="746256"/>
            <a:ext cx="2341006" cy="2114526"/>
          </a:xfrm>
          <a:prstGeom prst="rect">
            <a:avLst/>
          </a:prstGeom>
          <a:pattFill prst="pct20">
            <a:fgClr>
              <a:schemeClr val="accent1"/>
            </a:fgClr>
            <a:bgClr>
              <a:schemeClr val="bg1"/>
            </a:bgClr>
          </a:pattFill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431860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3">
            <a:extLst>
              <a:ext uri="{FF2B5EF4-FFF2-40B4-BE49-F238E27FC236}">
                <a16:creationId xmlns:a16="http://schemas.microsoft.com/office/drawing/2014/main" id="{3EB09AAE-0DB1-43A2-A5DB-E2B844558742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9027886" y="899886"/>
            <a:ext cx="2714170" cy="5161280"/>
          </a:xfrm>
          <a:custGeom>
            <a:avLst/>
            <a:gdLst>
              <a:gd name="connsiteX0" fmla="*/ 0 w 3380758"/>
              <a:gd name="connsiteY0" fmla="*/ 0 h 4544266"/>
              <a:gd name="connsiteX1" fmla="*/ 3380758 w 3380758"/>
              <a:gd name="connsiteY1" fmla="*/ 0 h 4544266"/>
              <a:gd name="connsiteX2" fmla="*/ 3380758 w 3380758"/>
              <a:gd name="connsiteY2" fmla="*/ 4544266 h 4544266"/>
              <a:gd name="connsiteX3" fmla="*/ 0 w 3380758"/>
              <a:gd name="connsiteY3" fmla="*/ 4544266 h 45442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380758" h="4544266">
                <a:moveTo>
                  <a:pt x="0" y="0"/>
                </a:moveTo>
                <a:lnTo>
                  <a:pt x="3380758" y="0"/>
                </a:lnTo>
                <a:lnTo>
                  <a:pt x="3380758" y="4544266"/>
                </a:lnTo>
                <a:lnTo>
                  <a:pt x="0" y="4544266"/>
                </a:lnTo>
                <a:close/>
              </a:path>
            </a:pathLst>
          </a:custGeom>
          <a:pattFill prst="pct20">
            <a:fgClr>
              <a:schemeClr val="accent1"/>
            </a:fgClr>
            <a:bgClr>
              <a:schemeClr val="bg1"/>
            </a:bgClr>
          </a:pattFill>
        </p:spPr>
        <p:txBody>
          <a:bodyPr wrap="square">
            <a:noAutofit/>
          </a:bodyPr>
          <a:lstStyle>
            <a:lvl1pPr>
              <a:defRPr sz="1600"/>
            </a:lvl1pPr>
          </a:lstStyle>
          <a:p>
            <a:endParaRPr lang="en-US"/>
          </a:p>
        </p:txBody>
      </p:sp>
      <p:sp>
        <p:nvSpPr>
          <p:cNvPr id="8" name="Picture Placeholder 3">
            <a:extLst>
              <a:ext uri="{FF2B5EF4-FFF2-40B4-BE49-F238E27FC236}">
                <a16:creationId xmlns:a16="http://schemas.microsoft.com/office/drawing/2014/main" id="{3EB09AAE-0DB1-43A2-A5DB-E2B844558742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3532776" y="899886"/>
            <a:ext cx="2895600" cy="2653211"/>
          </a:xfrm>
          <a:custGeom>
            <a:avLst/>
            <a:gdLst>
              <a:gd name="connsiteX0" fmla="*/ 0 w 3380758"/>
              <a:gd name="connsiteY0" fmla="*/ 0 h 4544266"/>
              <a:gd name="connsiteX1" fmla="*/ 3380758 w 3380758"/>
              <a:gd name="connsiteY1" fmla="*/ 0 h 4544266"/>
              <a:gd name="connsiteX2" fmla="*/ 3380758 w 3380758"/>
              <a:gd name="connsiteY2" fmla="*/ 4544266 h 4544266"/>
              <a:gd name="connsiteX3" fmla="*/ 0 w 3380758"/>
              <a:gd name="connsiteY3" fmla="*/ 4544266 h 45442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380758" h="4544266">
                <a:moveTo>
                  <a:pt x="0" y="0"/>
                </a:moveTo>
                <a:lnTo>
                  <a:pt x="3380758" y="0"/>
                </a:lnTo>
                <a:lnTo>
                  <a:pt x="3380758" y="4544266"/>
                </a:lnTo>
                <a:lnTo>
                  <a:pt x="0" y="4544266"/>
                </a:lnTo>
                <a:close/>
              </a:path>
            </a:pathLst>
          </a:custGeom>
          <a:pattFill prst="pct20">
            <a:fgClr>
              <a:schemeClr val="accent1"/>
            </a:fgClr>
            <a:bgClr>
              <a:schemeClr val="bg1"/>
            </a:bgClr>
          </a:pattFill>
        </p:spPr>
        <p:txBody>
          <a:bodyPr wrap="square">
            <a:noAutofit/>
          </a:bodyPr>
          <a:lstStyle>
            <a:lvl1pPr>
              <a:defRPr sz="1600"/>
            </a:lvl1pPr>
          </a:lstStyle>
          <a:p>
            <a:endParaRPr lang="en-US"/>
          </a:p>
        </p:txBody>
      </p:sp>
      <p:sp>
        <p:nvSpPr>
          <p:cNvPr id="10" name="Picture Placeholder 3">
            <a:extLst>
              <a:ext uri="{FF2B5EF4-FFF2-40B4-BE49-F238E27FC236}">
                <a16:creationId xmlns:a16="http://schemas.microsoft.com/office/drawing/2014/main" id="{3EB09AAE-0DB1-43A2-A5DB-E2B844558742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506546" y="3657600"/>
            <a:ext cx="5921830" cy="2403566"/>
          </a:xfrm>
          <a:custGeom>
            <a:avLst/>
            <a:gdLst>
              <a:gd name="connsiteX0" fmla="*/ 0 w 3380758"/>
              <a:gd name="connsiteY0" fmla="*/ 0 h 4544266"/>
              <a:gd name="connsiteX1" fmla="*/ 3380758 w 3380758"/>
              <a:gd name="connsiteY1" fmla="*/ 0 h 4544266"/>
              <a:gd name="connsiteX2" fmla="*/ 3380758 w 3380758"/>
              <a:gd name="connsiteY2" fmla="*/ 4544266 h 4544266"/>
              <a:gd name="connsiteX3" fmla="*/ 0 w 3380758"/>
              <a:gd name="connsiteY3" fmla="*/ 4544266 h 45442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380758" h="4544266">
                <a:moveTo>
                  <a:pt x="0" y="0"/>
                </a:moveTo>
                <a:lnTo>
                  <a:pt x="3380758" y="0"/>
                </a:lnTo>
                <a:lnTo>
                  <a:pt x="3380758" y="4544266"/>
                </a:lnTo>
                <a:lnTo>
                  <a:pt x="0" y="4544266"/>
                </a:lnTo>
                <a:close/>
              </a:path>
            </a:pathLst>
          </a:custGeom>
          <a:pattFill prst="pct20">
            <a:fgClr>
              <a:schemeClr val="accent1"/>
            </a:fgClr>
            <a:bgClr>
              <a:schemeClr val="bg1"/>
            </a:bgClr>
          </a:pattFill>
        </p:spPr>
        <p:txBody>
          <a:bodyPr wrap="square">
            <a:noAutofit/>
          </a:bodyPr>
          <a:lstStyle>
            <a:lvl1pPr>
              <a:defRPr sz="1600"/>
            </a:lvl1pPr>
          </a:lstStyle>
          <a:p>
            <a:endParaRPr lang="en-US"/>
          </a:p>
        </p:txBody>
      </p:sp>
      <p:sp>
        <p:nvSpPr>
          <p:cNvPr id="11" name="Picture Placeholder 3">
            <a:extLst>
              <a:ext uri="{FF2B5EF4-FFF2-40B4-BE49-F238E27FC236}">
                <a16:creationId xmlns:a16="http://schemas.microsoft.com/office/drawing/2014/main" id="{3EB09AAE-0DB1-43A2-A5DB-E2B844558742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06546" y="899886"/>
            <a:ext cx="2895600" cy="2653211"/>
          </a:xfrm>
          <a:custGeom>
            <a:avLst/>
            <a:gdLst>
              <a:gd name="connsiteX0" fmla="*/ 0 w 3380758"/>
              <a:gd name="connsiteY0" fmla="*/ 0 h 4544266"/>
              <a:gd name="connsiteX1" fmla="*/ 3380758 w 3380758"/>
              <a:gd name="connsiteY1" fmla="*/ 0 h 4544266"/>
              <a:gd name="connsiteX2" fmla="*/ 3380758 w 3380758"/>
              <a:gd name="connsiteY2" fmla="*/ 4544266 h 4544266"/>
              <a:gd name="connsiteX3" fmla="*/ 0 w 3380758"/>
              <a:gd name="connsiteY3" fmla="*/ 4544266 h 45442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380758" h="4544266">
                <a:moveTo>
                  <a:pt x="0" y="0"/>
                </a:moveTo>
                <a:lnTo>
                  <a:pt x="3380758" y="0"/>
                </a:lnTo>
                <a:lnTo>
                  <a:pt x="3380758" y="4544266"/>
                </a:lnTo>
                <a:lnTo>
                  <a:pt x="0" y="4544266"/>
                </a:lnTo>
                <a:close/>
              </a:path>
            </a:pathLst>
          </a:custGeom>
          <a:pattFill prst="pct20">
            <a:fgClr>
              <a:schemeClr val="accent1"/>
            </a:fgClr>
            <a:bgClr>
              <a:schemeClr val="bg1"/>
            </a:bgClr>
          </a:pattFill>
        </p:spPr>
        <p:txBody>
          <a:bodyPr wrap="square">
            <a:noAutofit/>
          </a:bodyPr>
          <a:lstStyle>
            <a:lvl1pPr>
              <a:defRPr sz="16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377740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/>
          <p:cNvSpPr>
            <a:spLocks noGrp="1"/>
          </p:cNvSpPr>
          <p:nvPr>
            <p:ph type="pic" sz="quarter" idx="10"/>
          </p:nvPr>
        </p:nvSpPr>
        <p:spPr>
          <a:xfrm>
            <a:off x="-1" y="-7"/>
            <a:ext cx="6723530" cy="6858007"/>
          </a:xfrm>
          <a:custGeom>
            <a:avLst/>
            <a:gdLst>
              <a:gd name="connsiteX0" fmla="*/ 6723528 w 6723530"/>
              <a:gd name="connsiteY0" fmla="*/ 6858005 h 6858007"/>
              <a:gd name="connsiteX1" fmla="*/ 6723530 w 6723530"/>
              <a:gd name="connsiteY1" fmla="*/ 6858005 h 6858007"/>
              <a:gd name="connsiteX2" fmla="*/ 6723530 w 6723530"/>
              <a:gd name="connsiteY2" fmla="*/ 6858007 h 6858007"/>
              <a:gd name="connsiteX3" fmla="*/ 1331259 w 6723530"/>
              <a:gd name="connsiteY3" fmla="*/ 5 h 6858007"/>
              <a:gd name="connsiteX4" fmla="*/ 6723530 w 6723530"/>
              <a:gd name="connsiteY4" fmla="*/ 5 h 6858007"/>
              <a:gd name="connsiteX5" fmla="*/ 4168588 w 6723530"/>
              <a:gd name="connsiteY5" fmla="*/ 3429006 h 6858007"/>
              <a:gd name="connsiteX6" fmla="*/ 6723528 w 6723530"/>
              <a:gd name="connsiteY6" fmla="*/ 6858005 h 6858007"/>
              <a:gd name="connsiteX7" fmla="*/ 1331259 w 6723530"/>
              <a:gd name="connsiteY7" fmla="*/ 6858005 h 6858007"/>
              <a:gd name="connsiteX8" fmla="*/ 0 w 6723530"/>
              <a:gd name="connsiteY8" fmla="*/ 0 h 6858007"/>
              <a:gd name="connsiteX9" fmla="*/ 1331258 w 6723530"/>
              <a:gd name="connsiteY9" fmla="*/ 0 h 6858007"/>
              <a:gd name="connsiteX10" fmla="*/ 1331258 w 6723530"/>
              <a:gd name="connsiteY10" fmla="*/ 6858000 h 6858007"/>
              <a:gd name="connsiteX11" fmla="*/ 0 w 6723530"/>
              <a:gd name="connsiteY11" fmla="*/ 6858000 h 68580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6723530" h="6858007">
                <a:moveTo>
                  <a:pt x="6723528" y="6858005"/>
                </a:moveTo>
                <a:lnTo>
                  <a:pt x="6723530" y="6858005"/>
                </a:lnTo>
                <a:lnTo>
                  <a:pt x="6723530" y="6858007"/>
                </a:lnTo>
                <a:close/>
                <a:moveTo>
                  <a:pt x="1331259" y="5"/>
                </a:moveTo>
                <a:lnTo>
                  <a:pt x="6723530" y="5"/>
                </a:lnTo>
                <a:lnTo>
                  <a:pt x="4168588" y="3429006"/>
                </a:lnTo>
                <a:lnTo>
                  <a:pt x="6723528" y="6858005"/>
                </a:lnTo>
                <a:lnTo>
                  <a:pt x="1331259" y="6858005"/>
                </a:lnTo>
                <a:close/>
                <a:moveTo>
                  <a:pt x="0" y="0"/>
                </a:moveTo>
                <a:lnTo>
                  <a:pt x="1331258" y="0"/>
                </a:lnTo>
                <a:lnTo>
                  <a:pt x="1331258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104052375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/>
          <p:cNvSpPr>
            <a:spLocks noGrp="1"/>
          </p:cNvSpPr>
          <p:nvPr>
            <p:ph type="pic" sz="quarter" idx="10"/>
          </p:nvPr>
        </p:nvSpPr>
        <p:spPr>
          <a:xfrm>
            <a:off x="5499847" y="0"/>
            <a:ext cx="6692154" cy="6858000"/>
          </a:xfrm>
          <a:custGeom>
            <a:avLst/>
            <a:gdLst>
              <a:gd name="connsiteX0" fmla="*/ 1963272 w 6692154"/>
              <a:gd name="connsiteY0" fmla="*/ 0 h 6858000"/>
              <a:gd name="connsiteX1" fmla="*/ 6692154 w 6692154"/>
              <a:gd name="connsiteY1" fmla="*/ 0 h 6858000"/>
              <a:gd name="connsiteX2" fmla="*/ 6692154 w 6692154"/>
              <a:gd name="connsiteY2" fmla="*/ 6858000 h 6858000"/>
              <a:gd name="connsiteX3" fmla="*/ 1963272 w 6692154"/>
              <a:gd name="connsiteY3" fmla="*/ 6858000 h 6858000"/>
              <a:gd name="connsiteX4" fmla="*/ 0 w 6692154"/>
              <a:gd name="connsiteY4" fmla="*/ 3429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692154" h="6858000">
                <a:moveTo>
                  <a:pt x="1963272" y="0"/>
                </a:moveTo>
                <a:lnTo>
                  <a:pt x="6692154" y="0"/>
                </a:lnTo>
                <a:lnTo>
                  <a:pt x="6692154" y="6858000"/>
                </a:lnTo>
                <a:lnTo>
                  <a:pt x="1963272" y="6858000"/>
                </a:lnTo>
                <a:lnTo>
                  <a:pt x="0" y="342900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4521563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53F72BB-A133-6335-55CF-8AF3B91CB4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658D580-0DC6-2440-F028-C93CA593F5C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CA70F44F-2CF5-C499-E986-31622A37FF8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54AF0ED2-147F-B876-A8F6-E7915FE011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9B394D-E415-4EE5-AEC2-C3682128BA9E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D25BCC4C-D933-CD03-DBA4-216D9D2FE3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6404182E-C27D-32D4-49AE-C4D30560FF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2CB886-03AE-495A-A0B0-C6281C9F983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02546583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11"/>
          <p:cNvSpPr>
            <a:spLocks noGrp="1"/>
          </p:cNvSpPr>
          <p:nvPr>
            <p:ph type="pic" sz="quarter" idx="10"/>
          </p:nvPr>
        </p:nvSpPr>
        <p:spPr>
          <a:xfrm>
            <a:off x="6344861" y="0"/>
            <a:ext cx="3525280" cy="3039035"/>
          </a:xfrm>
          <a:custGeom>
            <a:avLst/>
            <a:gdLst>
              <a:gd name="connsiteX0" fmla="*/ 0 w 3525280"/>
              <a:gd name="connsiteY0" fmla="*/ 0 h 3039035"/>
              <a:gd name="connsiteX1" fmla="*/ 3525280 w 3525280"/>
              <a:gd name="connsiteY1" fmla="*/ 0 h 3039035"/>
              <a:gd name="connsiteX2" fmla="*/ 1762640 w 3525280"/>
              <a:gd name="connsiteY2" fmla="*/ 3039035 h 30390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525280" h="3039035">
                <a:moveTo>
                  <a:pt x="0" y="0"/>
                </a:moveTo>
                <a:lnTo>
                  <a:pt x="3525280" y="0"/>
                </a:lnTo>
                <a:lnTo>
                  <a:pt x="1762640" y="3039035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  <p:sp>
        <p:nvSpPr>
          <p:cNvPr id="15" name="Picture Placeholder 14"/>
          <p:cNvSpPr>
            <a:spLocks noGrp="1"/>
          </p:cNvSpPr>
          <p:nvPr>
            <p:ph type="pic" sz="quarter" idx="11"/>
          </p:nvPr>
        </p:nvSpPr>
        <p:spPr>
          <a:xfrm>
            <a:off x="6344860" y="1949824"/>
            <a:ext cx="5693484" cy="4908176"/>
          </a:xfrm>
          <a:custGeom>
            <a:avLst/>
            <a:gdLst>
              <a:gd name="connsiteX0" fmla="*/ 2846742 w 5693484"/>
              <a:gd name="connsiteY0" fmla="*/ 0 h 4908176"/>
              <a:gd name="connsiteX1" fmla="*/ 5693484 w 5693484"/>
              <a:gd name="connsiteY1" fmla="*/ 4908176 h 4908176"/>
              <a:gd name="connsiteX2" fmla="*/ 0 w 5693484"/>
              <a:gd name="connsiteY2" fmla="*/ 4908176 h 49081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693484" h="4908176">
                <a:moveTo>
                  <a:pt x="2846742" y="0"/>
                </a:moveTo>
                <a:lnTo>
                  <a:pt x="5693484" y="4908176"/>
                </a:lnTo>
                <a:lnTo>
                  <a:pt x="0" y="4908176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908208627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Picture Placeholder 20"/>
          <p:cNvSpPr>
            <a:spLocks noGrp="1"/>
          </p:cNvSpPr>
          <p:nvPr>
            <p:ph type="pic" sz="quarter" idx="12"/>
          </p:nvPr>
        </p:nvSpPr>
        <p:spPr>
          <a:xfrm>
            <a:off x="4578812" y="3563471"/>
            <a:ext cx="2852927" cy="2459420"/>
          </a:xfrm>
          <a:custGeom>
            <a:avLst/>
            <a:gdLst>
              <a:gd name="connsiteX0" fmla="*/ 0 w 2852927"/>
              <a:gd name="connsiteY0" fmla="*/ 0 h 2459420"/>
              <a:gd name="connsiteX1" fmla="*/ 2852927 w 2852927"/>
              <a:gd name="connsiteY1" fmla="*/ 0 h 2459420"/>
              <a:gd name="connsiteX2" fmla="*/ 1426463 w 2852927"/>
              <a:gd name="connsiteY2" fmla="*/ 2459420 h 24594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852927" h="2459420">
                <a:moveTo>
                  <a:pt x="0" y="0"/>
                </a:moveTo>
                <a:lnTo>
                  <a:pt x="2852927" y="0"/>
                </a:lnTo>
                <a:lnTo>
                  <a:pt x="1426463" y="245942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  <p:sp>
        <p:nvSpPr>
          <p:cNvPr id="22" name="Picture Placeholder 21"/>
          <p:cNvSpPr>
            <a:spLocks noGrp="1"/>
          </p:cNvSpPr>
          <p:nvPr>
            <p:ph type="pic" sz="quarter" idx="13"/>
          </p:nvPr>
        </p:nvSpPr>
        <p:spPr>
          <a:xfrm>
            <a:off x="6492776" y="3778623"/>
            <a:ext cx="2852927" cy="2459420"/>
          </a:xfrm>
          <a:custGeom>
            <a:avLst/>
            <a:gdLst>
              <a:gd name="connsiteX0" fmla="*/ 1426464 w 2852927"/>
              <a:gd name="connsiteY0" fmla="*/ 0 h 2459420"/>
              <a:gd name="connsiteX1" fmla="*/ 2852927 w 2852927"/>
              <a:gd name="connsiteY1" fmla="*/ 2459420 h 2459420"/>
              <a:gd name="connsiteX2" fmla="*/ 0 w 2852927"/>
              <a:gd name="connsiteY2" fmla="*/ 2459420 h 24594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852927" h="2459420">
                <a:moveTo>
                  <a:pt x="1426464" y="0"/>
                </a:moveTo>
                <a:lnTo>
                  <a:pt x="2852927" y="2459420"/>
                </a:lnTo>
                <a:lnTo>
                  <a:pt x="0" y="245942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  <p:sp>
        <p:nvSpPr>
          <p:cNvPr id="23" name="Picture Placeholder 22"/>
          <p:cNvSpPr>
            <a:spLocks noGrp="1"/>
          </p:cNvSpPr>
          <p:nvPr>
            <p:ph type="pic" sz="quarter" idx="14"/>
          </p:nvPr>
        </p:nvSpPr>
        <p:spPr>
          <a:xfrm>
            <a:off x="8406739" y="3563470"/>
            <a:ext cx="2852927" cy="2459420"/>
          </a:xfrm>
          <a:custGeom>
            <a:avLst/>
            <a:gdLst>
              <a:gd name="connsiteX0" fmla="*/ 0 w 2852927"/>
              <a:gd name="connsiteY0" fmla="*/ 0 h 2459420"/>
              <a:gd name="connsiteX1" fmla="*/ 2852927 w 2852927"/>
              <a:gd name="connsiteY1" fmla="*/ 0 h 2459420"/>
              <a:gd name="connsiteX2" fmla="*/ 1426463 w 2852927"/>
              <a:gd name="connsiteY2" fmla="*/ 2459420 h 24594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852927" h="2459420">
                <a:moveTo>
                  <a:pt x="0" y="0"/>
                </a:moveTo>
                <a:lnTo>
                  <a:pt x="2852927" y="0"/>
                </a:lnTo>
                <a:lnTo>
                  <a:pt x="1426463" y="245942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  <p:sp>
        <p:nvSpPr>
          <p:cNvPr id="17" name="Picture Placeholder 16"/>
          <p:cNvSpPr>
            <a:spLocks noGrp="1"/>
          </p:cNvSpPr>
          <p:nvPr>
            <p:ph type="pic" sz="quarter" idx="10"/>
          </p:nvPr>
        </p:nvSpPr>
        <p:spPr>
          <a:xfrm>
            <a:off x="750885" y="3563471"/>
            <a:ext cx="2852927" cy="2459420"/>
          </a:xfrm>
          <a:custGeom>
            <a:avLst/>
            <a:gdLst>
              <a:gd name="connsiteX0" fmla="*/ 0 w 2852927"/>
              <a:gd name="connsiteY0" fmla="*/ 0 h 2459420"/>
              <a:gd name="connsiteX1" fmla="*/ 2852927 w 2852927"/>
              <a:gd name="connsiteY1" fmla="*/ 0 h 2459420"/>
              <a:gd name="connsiteX2" fmla="*/ 1426463 w 2852927"/>
              <a:gd name="connsiteY2" fmla="*/ 2459420 h 24594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852927" h="2459420">
                <a:moveTo>
                  <a:pt x="0" y="0"/>
                </a:moveTo>
                <a:lnTo>
                  <a:pt x="2852927" y="0"/>
                </a:lnTo>
                <a:lnTo>
                  <a:pt x="1426463" y="245942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  <p:sp>
        <p:nvSpPr>
          <p:cNvPr id="20" name="Picture Placeholder 19"/>
          <p:cNvSpPr>
            <a:spLocks noGrp="1"/>
          </p:cNvSpPr>
          <p:nvPr>
            <p:ph type="pic" sz="quarter" idx="11"/>
          </p:nvPr>
        </p:nvSpPr>
        <p:spPr>
          <a:xfrm>
            <a:off x="2664849" y="3778623"/>
            <a:ext cx="2852927" cy="2459420"/>
          </a:xfrm>
          <a:custGeom>
            <a:avLst/>
            <a:gdLst>
              <a:gd name="connsiteX0" fmla="*/ 1426464 w 2852927"/>
              <a:gd name="connsiteY0" fmla="*/ 0 h 2459420"/>
              <a:gd name="connsiteX1" fmla="*/ 2852927 w 2852927"/>
              <a:gd name="connsiteY1" fmla="*/ 2459420 h 2459420"/>
              <a:gd name="connsiteX2" fmla="*/ 0 w 2852927"/>
              <a:gd name="connsiteY2" fmla="*/ 2459420 h 24594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852927" h="2459420">
                <a:moveTo>
                  <a:pt x="1426464" y="0"/>
                </a:moveTo>
                <a:lnTo>
                  <a:pt x="2852927" y="2459420"/>
                </a:lnTo>
                <a:lnTo>
                  <a:pt x="0" y="245942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458753371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0"/>
          </p:nvPr>
        </p:nvSpPr>
        <p:spPr>
          <a:xfrm>
            <a:off x="0" y="-1"/>
            <a:ext cx="6995886" cy="6858000"/>
          </a:xfrm>
          <a:custGeom>
            <a:avLst/>
            <a:gdLst>
              <a:gd name="connsiteX0" fmla="*/ 0 w 6995886"/>
              <a:gd name="connsiteY0" fmla="*/ 0 h 6858000"/>
              <a:gd name="connsiteX1" fmla="*/ 3335005 w 6995886"/>
              <a:gd name="connsiteY1" fmla="*/ 0 h 6858000"/>
              <a:gd name="connsiteX2" fmla="*/ 3338946 w 6995886"/>
              <a:gd name="connsiteY2" fmla="*/ 0 h 6858000"/>
              <a:gd name="connsiteX3" fmla="*/ 6995886 w 6995886"/>
              <a:gd name="connsiteY3" fmla="*/ 0 h 6858000"/>
              <a:gd name="connsiteX4" fmla="*/ 3802211 w 6995886"/>
              <a:gd name="connsiteY4" fmla="*/ 6858000 h 6858000"/>
              <a:gd name="connsiteX5" fmla="*/ 3338946 w 6995886"/>
              <a:gd name="connsiteY5" fmla="*/ 6858000 h 6858000"/>
              <a:gd name="connsiteX6" fmla="*/ 141330 w 6995886"/>
              <a:gd name="connsiteY6" fmla="*/ 6858000 h 6858000"/>
              <a:gd name="connsiteX7" fmla="*/ 0 w 6995886"/>
              <a:gd name="connsiteY7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995886" h="6858000">
                <a:moveTo>
                  <a:pt x="0" y="0"/>
                </a:moveTo>
                <a:lnTo>
                  <a:pt x="3335005" y="0"/>
                </a:lnTo>
                <a:lnTo>
                  <a:pt x="3338946" y="0"/>
                </a:lnTo>
                <a:lnTo>
                  <a:pt x="6995886" y="0"/>
                </a:lnTo>
                <a:lnTo>
                  <a:pt x="3802211" y="6858000"/>
                </a:lnTo>
                <a:lnTo>
                  <a:pt x="3338946" y="6858000"/>
                </a:lnTo>
                <a:lnTo>
                  <a:pt x="14133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47653362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3018971"/>
          </a:xfrm>
          <a:custGeom>
            <a:avLst/>
            <a:gdLst>
              <a:gd name="connsiteX0" fmla="*/ 0 w 12192000"/>
              <a:gd name="connsiteY0" fmla="*/ 0 h 3018971"/>
              <a:gd name="connsiteX1" fmla="*/ 12192000 w 12192000"/>
              <a:gd name="connsiteY1" fmla="*/ 0 h 3018971"/>
              <a:gd name="connsiteX2" fmla="*/ 12192000 w 12192000"/>
              <a:gd name="connsiteY2" fmla="*/ 2133298 h 3018971"/>
              <a:gd name="connsiteX3" fmla="*/ 6096000 w 12192000"/>
              <a:gd name="connsiteY3" fmla="*/ 3018971 h 3018971"/>
              <a:gd name="connsiteX4" fmla="*/ 0 w 12192000"/>
              <a:gd name="connsiteY4" fmla="*/ 2133298 h 30189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192000" h="3018971">
                <a:moveTo>
                  <a:pt x="0" y="0"/>
                </a:moveTo>
                <a:lnTo>
                  <a:pt x="12192000" y="0"/>
                </a:lnTo>
                <a:lnTo>
                  <a:pt x="12192000" y="2133298"/>
                </a:lnTo>
                <a:lnTo>
                  <a:pt x="6096000" y="3018971"/>
                </a:lnTo>
                <a:lnTo>
                  <a:pt x="0" y="2133298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264429296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0"/>
          </p:nvPr>
        </p:nvSpPr>
        <p:spPr>
          <a:xfrm>
            <a:off x="5742871" y="544150"/>
            <a:ext cx="6018741" cy="5769700"/>
          </a:xfrm>
          <a:custGeom>
            <a:avLst/>
            <a:gdLst>
              <a:gd name="connsiteX0" fmla="*/ 3411720 w 6018741"/>
              <a:gd name="connsiteY0" fmla="*/ 2973466 h 5769700"/>
              <a:gd name="connsiteX1" fmla="*/ 5033535 w 6018741"/>
              <a:gd name="connsiteY1" fmla="*/ 5769700 h 5769700"/>
              <a:gd name="connsiteX2" fmla="*/ 1789903 w 6018741"/>
              <a:gd name="connsiteY2" fmla="*/ 5769700 h 5769700"/>
              <a:gd name="connsiteX3" fmla="*/ 1 w 6018741"/>
              <a:gd name="connsiteY3" fmla="*/ 2952250 h 5769700"/>
              <a:gd name="connsiteX4" fmla="*/ 3243633 w 6018741"/>
              <a:gd name="connsiteY4" fmla="*/ 2952250 h 5769700"/>
              <a:gd name="connsiteX5" fmla="*/ 1621817 w 6018741"/>
              <a:gd name="connsiteY5" fmla="*/ 5748484 h 5769700"/>
              <a:gd name="connsiteX6" fmla="*/ 5160641 w 6018741"/>
              <a:gd name="connsiteY6" fmla="*/ 1 h 5769700"/>
              <a:gd name="connsiteX7" fmla="*/ 6018741 w 6018741"/>
              <a:gd name="connsiteY7" fmla="*/ 1 h 5769700"/>
              <a:gd name="connsiteX8" fmla="*/ 6018741 w 6018741"/>
              <a:gd name="connsiteY8" fmla="*/ 5769699 h 5769700"/>
              <a:gd name="connsiteX9" fmla="*/ 5160641 w 6018741"/>
              <a:gd name="connsiteY9" fmla="*/ 5769699 h 5769700"/>
              <a:gd name="connsiteX10" fmla="*/ 5160641 w 6018741"/>
              <a:gd name="connsiteY10" fmla="*/ 5769700 h 5769700"/>
              <a:gd name="connsiteX11" fmla="*/ 3495867 w 6018741"/>
              <a:gd name="connsiteY11" fmla="*/ 2917681 h 5769700"/>
              <a:gd name="connsiteX12" fmla="*/ 5160641 w 6018741"/>
              <a:gd name="connsiteY12" fmla="*/ 2 h 5769700"/>
              <a:gd name="connsiteX13" fmla="*/ 1621817 w 6018741"/>
              <a:gd name="connsiteY13" fmla="*/ 1 h 5769700"/>
              <a:gd name="connsiteX14" fmla="*/ 3243632 w 6018741"/>
              <a:gd name="connsiteY14" fmla="*/ 2796235 h 5769700"/>
              <a:gd name="connsiteX15" fmla="*/ 0 w 6018741"/>
              <a:gd name="connsiteY15" fmla="*/ 2796235 h 5769700"/>
              <a:gd name="connsiteX16" fmla="*/ 1776427 w 6018741"/>
              <a:gd name="connsiteY16" fmla="*/ 0 h 5769700"/>
              <a:gd name="connsiteX17" fmla="*/ 5020059 w 6018741"/>
              <a:gd name="connsiteY17" fmla="*/ 0 h 5769700"/>
              <a:gd name="connsiteX18" fmla="*/ 3398242 w 6018741"/>
              <a:gd name="connsiteY18" fmla="*/ 2796234 h 5769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6018741" h="5769700">
                <a:moveTo>
                  <a:pt x="3411720" y="2973466"/>
                </a:moveTo>
                <a:lnTo>
                  <a:pt x="5033535" y="5769700"/>
                </a:lnTo>
                <a:lnTo>
                  <a:pt x="1789903" y="5769700"/>
                </a:lnTo>
                <a:close/>
                <a:moveTo>
                  <a:pt x="1" y="2952250"/>
                </a:moveTo>
                <a:lnTo>
                  <a:pt x="3243633" y="2952250"/>
                </a:lnTo>
                <a:lnTo>
                  <a:pt x="1621817" y="5748484"/>
                </a:lnTo>
                <a:close/>
                <a:moveTo>
                  <a:pt x="5160641" y="1"/>
                </a:moveTo>
                <a:lnTo>
                  <a:pt x="6018741" y="1"/>
                </a:lnTo>
                <a:lnTo>
                  <a:pt x="6018741" y="5769699"/>
                </a:lnTo>
                <a:lnTo>
                  <a:pt x="5160641" y="5769699"/>
                </a:lnTo>
                <a:lnTo>
                  <a:pt x="5160641" y="5769700"/>
                </a:lnTo>
                <a:lnTo>
                  <a:pt x="3495867" y="2917681"/>
                </a:lnTo>
                <a:lnTo>
                  <a:pt x="5160641" y="2"/>
                </a:lnTo>
                <a:close/>
                <a:moveTo>
                  <a:pt x="1621817" y="1"/>
                </a:moveTo>
                <a:lnTo>
                  <a:pt x="3243632" y="2796235"/>
                </a:lnTo>
                <a:lnTo>
                  <a:pt x="0" y="2796235"/>
                </a:lnTo>
                <a:close/>
                <a:moveTo>
                  <a:pt x="1776427" y="0"/>
                </a:moveTo>
                <a:lnTo>
                  <a:pt x="5020059" y="0"/>
                </a:lnTo>
                <a:lnTo>
                  <a:pt x="3398242" y="2796234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28295786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5979886" cy="6858000"/>
          </a:xfrm>
          <a:custGeom>
            <a:avLst/>
            <a:gdLst>
              <a:gd name="connsiteX0" fmla="*/ 0 w 5979886"/>
              <a:gd name="connsiteY0" fmla="*/ 0 h 6858000"/>
              <a:gd name="connsiteX1" fmla="*/ 5979886 w 5979886"/>
              <a:gd name="connsiteY1" fmla="*/ 0 h 6858000"/>
              <a:gd name="connsiteX2" fmla="*/ 5979886 w 5979886"/>
              <a:gd name="connsiteY2" fmla="*/ 6858000 h 6858000"/>
              <a:gd name="connsiteX3" fmla="*/ 0 w 5979886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979886" h="6858000">
                <a:moveTo>
                  <a:pt x="0" y="0"/>
                </a:moveTo>
                <a:lnTo>
                  <a:pt x="5979886" y="0"/>
                </a:lnTo>
                <a:lnTo>
                  <a:pt x="5979886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565954480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/>
          <p:cNvSpPr>
            <a:spLocks noGrp="1"/>
          </p:cNvSpPr>
          <p:nvPr>
            <p:ph type="pic" sz="quarter" idx="10"/>
          </p:nvPr>
        </p:nvSpPr>
        <p:spPr>
          <a:xfrm>
            <a:off x="6066971" y="754743"/>
            <a:ext cx="5435600" cy="5421086"/>
          </a:xfrm>
          <a:custGeom>
            <a:avLst/>
            <a:gdLst>
              <a:gd name="connsiteX0" fmla="*/ 2910114 w 5435600"/>
              <a:gd name="connsiteY0" fmla="*/ 2895600 h 5421086"/>
              <a:gd name="connsiteX1" fmla="*/ 5435600 w 5435600"/>
              <a:gd name="connsiteY1" fmla="*/ 2895600 h 5421086"/>
              <a:gd name="connsiteX2" fmla="*/ 5435600 w 5435600"/>
              <a:gd name="connsiteY2" fmla="*/ 5421086 h 5421086"/>
              <a:gd name="connsiteX3" fmla="*/ 2910114 w 5435600"/>
              <a:gd name="connsiteY3" fmla="*/ 5421086 h 5421086"/>
              <a:gd name="connsiteX4" fmla="*/ 0 w 5435600"/>
              <a:gd name="connsiteY4" fmla="*/ 2895600 h 5421086"/>
              <a:gd name="connsiteX5" fmla="*/ 2525486 w 5435600"/>
              <a:gd name="connsiteY5" fmla="*/ 2895600 h 5421086"/>
              <a:gd name="connsiteX6" fmla="*/ 2525486 w 5435600"/>
              <a:gd name="connsiteY6" fmla="*/ 5421086 h 5421086"/>
              <a:gd name="connsiteX7" fmla="*/ 0 w 5435600"/>
              <a:gd name="connsiteY7" fmla="*/ 5421086 h 5421086"/>
              <a:gd name="connsiteX8" fmla="*/ 2910114 w 5435600"/>
              <a:gd name="connsiteY8" fmla="*/ 0 h 5421086"/>
              <a:gd name="connsiteX9" fmla="*/ 5435600 w 5435600"/>
              <a:gd name="connsiteY9" fmla="*/ 0 h 5421086"/>
              <a:gd name="connsiteX10" fmla="*/ 5435600 w 5435600"/>
              <a:gd name="connsiteY10" fmla="*/ 2525486 h 5421086"/>
              <a:gd name="connsiteX11" fmla="*/ 2910114 w 5435600"/>
              <a:gd name="connsiteY11" fmla="*/ 2525486 h 5421086"/>
              <a:gd name="connsiteX12" fmla="*/ 0 w 5435600"/>
              <a:gd name="connsiteY12" fmla="*/ 0 h 5421086"/>
              <a:gd name="connsiteX13" fmla="*/ 2525486 w 5435600"/>
              <a:gd name="connsiteY13" fmla="*/ 0 h 5421086"/>
              <a:gd name="connsiteX14" fmla="*/ 2525486 w 5435600"/>
              <a:gd name="connsiteY14" fmla="*/ 2525486 h 5421086"/>
              <a:gd name="connsiteX15" fmla="*/ 0 w 5435600"/>
              <a:gd name="connsiteY15" fmla="*/ 2525486 h 54210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5435600" h="5421086">
                <a:moveTo>
                  <a:pt x="2910114" y="2895600"/>
                </a:moveTo>
                <a:lnTo>
                  <a:pt x="5435600" y="2895600"/>
                </a:lnTo>
                <a:lnTo>
                  <a:pt x="5435600" y="5421086"/>
                </a:lnTo>
                <a:lnTo>
                  <a:pt x="2910114" y="5421086"/>
                </a:lnTo>
                <a:close/>
                <a:moveTo>
                  <a:pt x="0" y="2895600"/>
                </a:moveTo>
                <a:lnTo>
                  <a:pt x="2525486" y="2895600"/>
                </a:lnTo>
                <a:lnTo>
                  <a:pt x="2525486" y="5421086"/>
                </a:lnTo>
                <a:lnTo>
                  <a:pt x="0" y="5421086"/>
                </a:lnTo>
                <a:close/>
                <a:moveTo>
                  <a:pt x="2910114" y="0"/>
                </a:moveTo>
                <a:lnTo>
                  <a:pt x="5435600" y="0"/>
                </a:lnTo>
                <a:lnTo>
                  <a:pt x="5435600" y="2525486"/>
                </a:lnTo>
                <a:lnTo>
                  <a:pt x="2910114" y="2525486"/>
                </a:lnTo>
                <a:close/>
                <a:moveTo>
                  <a:pt x="0" y="0"/>
                </a:moveTo>
                <a:lnTo>
                  <a:pt x="2525486" y="0"/>
                </a:lnTo>
                <a:lnTo>
                  <a:pt x="2525486" y="2525486"/>
                </a:lnTo>
                <a:lnTo>
                  <a:pt x="0" y="2525486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9420767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icture Placeholder 15"/>
          <p:cNvSpPr>
            <a:spLocks noGrp="1"/>
          </p:cNvSpPr>
          <p:nvPr>
            <p:ph type="pic" sz="quarter" idx="11"/>
          </p:nvPr>
        </p:nvSpPr>
        <p:spPr>
          <a:xfrm>
            <a:off x="736599" y="3403600"/>
            <a:ext cx="2575960" cy="3454400"/>
          </a:xfrm>
          <a:custGeom>
            <a:avLst/>
            <a:gdLst>
              <a:gd name="connsiteX0" fmla="*/ 0 w 2575960"/>
              <a:gd name="connsiteY0" fmla="*/ 0 h 2249714"/>
              <a:gd name="connsiteX1" fmla="*/ 2575960 w 2575960"/>
              <a:gd name="connsiteY1" fmla="*/ 0 h 2249714"/>
              <a:gd name="connsiteX2" fmla="*/ 2575960 w 2575960"/>
              <a:gd name="connsiteY2" fmla="*/ 2249714 h 2249714"/>
              <a:gd name="connsiteX3" fmla="*/ 0 w 2575960"/>
              <a:gd name="connsiteY3" fmla="*/ 2249714 h 22497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75960" h="2249714">
                <a:moveTo>
                  <a:pt x="0" y="0"/>
                </a:moveTo>
                <a:lnTo>
                  <a:pt x="2575960" y="0"/>
                </a:lnTo>
                <a:lnTo>
                  <a:pt x="2575960" y="2249714"/>
                </a:lnTo>
                <a:lnTo>
                  <a:pt x="0" y="2249714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  <p:sp>
        <p:nvSpPr>
          <p:cNvPr id="17" name="Picture Placeholder 16"/>
          <p:cNvSpPr>
            <a:spLocks noGrp="1"/>
          </p:cNvSpPr>
          <p:nvPr>
            <p:ph type="pic" sz="quarter" idx="12"/>
          </p:nvPr>
        </p:nvSpPr>
        <p:spPr>
          <a:xfrm>
            <a:off x="3515557" y="2619829"/>
            <a:ext cx="2575960" cy="3258457"/>
          </a:xfrm>
          <a:custGeom>
            <a:avLst/>
            <a:gdLst>
              <a:gd name="connsiteX0" fmla="*/ 0 w 2575960"/>
              <a:gd name="connsiteY0" fmla="*/ 0 h 2249714"/>
              <a:gd name="connsiteX1" fmla="*/ 2575960 w 2575960"/>
              <a:gd name="connsiteY1" fmla="*/ 0 h 2249714"/>
              <a:gd name="connsiteX2" fmla="*/ 2575960 w 2575960"/>
              <a:gd name="connsiteY2" fmla="*/ 2249714 h 2249714"/>
              <a:gd name="connsiteX3" fmla="*/ 0 w 2575960"/>
              <a:gd name="connsiteY3" fmla="*/ 2249714 h 22497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75960" h="2249714">
                <a:moveTo>
                  <a:pt x="0" y="0"/>
                </a:moveTo>
                <a:lnTo>
                  <a:pt x="2575960" y="0"/>
                </a:lnTo>
                <a:lnTo>
                  <a:pt x="2575960" y="2249714"/>
                </a:lnTo>
                <a:lnTo>
                  <a:pt x="0" y="2249714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  <p:sp>
        <p:nvSpPr>
          <p:cNvPr id="18" name="Picture Placeholder 17"/>
          <p:cNvSpPr>
            <a:spLocks noGrp="1"/>
          </p:cNvSpPr>
          <p:nvPr>
            <p:ph type="pic" sz="quarter" idx="13"/>
          </p:nvPr>
        </p:nvSpPr>
        <p:spPr>
          <a:xfrm>
            <a:off x="736599" y="0"/>
            <a:ext cx="2575960" cy="754742"/>
          </a:xfrm>
          <a:custGeom>
            <a:avLst/>
            <a:gdLst>
              <a:gd name="connsiteX0" fmla="*/ 0 w 2575960"/>
              <a:gd name="connsiteY0" fmla="*/ 0 h 2249714"/>
              <a:gd name="connsiteX1" fmla="*/ 2575960 w 2575960"/>
              <a:gd name="connsiteY1" fmla="*/ 0 h 2249714"/>
              <a:gd name="connsiteX2" fmla="*/ 2575960 w 2575960"/>
              <a:gd name="connsiteY2" fmla="*/ 2249714 h 2249714"/>
              <a:gd name="connsiteX3" fmla="*/ 0 w 2575960"/>
              <a:gd name="connsiteY3" fmla="*/ 2249714 h 22497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75960" h="2249714">
                <a:moveTo>
                  <a:pt x="0" y="0"/>
                </a:moveTo>
                <a:lnTo>
                  <a:pt x="2575960" y="0"/>
                </a:lnTo>
                <a:lnTo>
                  <a:pt x="2575960" y="2249714"/>
                </a:lnTo>
                <a:lnTo>
                  <a:pt x="0" y="2249714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  <p:sp>
        <p:nvSpPr>
          <p:cNvPr id="19" name="Picture Placeholder 18"/>
          <p:cNvSpPr>
            <a:spLocks noGrp="1"/>
          </p:cNvSpPr>
          <p:nvPr>
            <p:ph type="pic" sz="quarter" idx="14"/>
          </p:nvPr>
        </p:nvSpPr>
        <p:spPr>
          <a:xfrm>
            <a:off x="3515557" y="-1"/>
            <a:ext cx="2575960" cy="2394857"/>
          </a:xfrm>
          <a:custGeom>
            <a:avLst/>
            <a:gdLst>
              <a:gd name="connsiteX0" fmla="*/ 0 w 2575960"/>
              <a:gd name="connsiteY0" fmla="*/ 0 h 2249714"/>
              <a:gd name="connsiteX1" fmla="*/ 2575960 w 2575960"/>
              <a:gd name="connsiteY1" fmla="*/ 0 h 2249714"/>
              <a:gd name="connsiteX2" fmla="*/ 2575960 w 2575960"/>
              <a:gd name="connsiteY2" fmla="*/ 2249714 h 2249714"/>
              <a:gd name="connsiteX3" fmla="*/ 0 w 2575960"/>
              <a:gd name="connsiteY3" fmla="*/ 2249714 h 22497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75960" h="2249714">
                <a:moveTo>
                  <a:pt x="0" y="0"/>
                </a:moveTo>
                <a:lnTo>
                  <a:pt x="2575960" y="0"/>
                </a:lnTo>
                <a:lnTo>
                  <a:pt x="2575960" y="2249714"/>
                </a:lnTo>
                <a:lnTo>
                  <a:pt x="0" y="2249714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  <p:sp>
        <p:nvSpPr>
          <p:cNvPr id="20" name="Picture Placeholder 19"/>
          <p:cNvSpPr>
            <a:spLocks noGrp="1"/>
          </p:cNvSpPr>
          <p:nvPr>
            <p:ph type="pic" sz="quarter" idx="15"/>
          </p:nvPr>
        </p:nvSpPr>
        <p:spPr>
          <a:xfrm>
            <a:off x="3515557" y="6103258"/>
            <a:ext cx="2575960" cy="754742"/>
          </a:xfrm>
          <a:custGeom>
            <a:avLst/>
            <a:gdLst>
              <a:gd name="connsiteX0" fmla="*/ 0 w 2575960"/>
              <a:gd name="connsiteY0" fmla="*/ 0 h 2249714"/>
              <a:gd name="connsiteX1" fmla="*/ 2575960 w 2575960"/>
              <a:gd name="connsiteY1" fmla="*/ 0 h 2249714"/>
              <a:gd name="connsiteX2" fmla="*/ 2575960 w 2575960"/>
              <a:gd name="connsiteY2" fmla="*/ 2249714 h 2249714"/>
              <a:gd name="connsiteX3" fmla="*/ 0 w 2575960"/>
              <a:gd name="connsiteY3" fmla="*/ 2249714 h 22497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75960" h="2249714">
                <a:moveTo>
                  <a:pt x="0" y="0"/>
                </a:moveTo>
                <a:lnTo>
                  <a:pt x="2575960" y="0"/>
                </a:lnTo>
                <a:lnTo>
                  <a:pt x="2575960" y="2249714"/>
                </a:lnTo>
                <a:lnTo>
                  <a:pt x="0" y="2249714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  <p:sp>
        <p:nvSpPr>
          <p:cNvPr id="15" name="Picture Placeholder 14"/>
          <p:cNvSpPr>
            <a:spLocks noGrp="1"/>
          </p:cNvSpPr>
          <p:nvPr>
            <p:ph type="pic" sz="quarter" idx="10"/>
          </p:nvPr>
        </p:nvSpPr>
        <p:spPr>
          <a:xfrm>
            <a:off x="736599" y="972456"/>
            <a:ext cx="2575960" cy="2249714"/>
          </a:xfrm>
          <a:custGeom>
            <a:avLst/>
            <a:gdLst>
              <a:gd name="connsiteX0" fmla="*/ 0 w 2575960"/>
              <a:gd name="connsiteY0" fmla="*/ 0 h 2249714"/>
              <a:gd name="connsiteX1" fmla="*/ 2575960 w 2575960"/>
              <a:gd name="connsiteY1" fmla="*/ 0 h 2249714"/>
              <a:gd name="connsiteX2" fmla="*/ 2575960 w 2575960"/>
              <a:gd name="connsiteY2" fmla="*/ 2249714 h 2249714"/>
              <a:gd name="connsiteX3" fmla="*/ 0 w 2575960"/>
              <a:gd name="connsiteY3" fmla="*/ 2249714 h 22497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75960" h="2249714">
                <a:moveTo>
                  <a:pt x="0" y="0"/>
                </a:moveTo>
                <a:lnTo>
                  <a:pt x="2575960" y="0"/>
                </a:lnTo>
                <a:lnTo>
                  <a:pt x="2575960" y="2249714"/>
                </a:lnTo>
                <a:lnTo>
                  <a:pt x="0" y="2249714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635205537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/>
          </p:cNvSpPr>
          <p:nvPr>
            <p:ph type="pic" sz="quarter" idx="10"/>
          </p:nvPr>
        </p:nvSpPr>
        <p:spPr>
          <a:xfrm>
            <a:off x="4649150" y="1345538"/>
            <a:ext cx="4128825" cy="4128825"/>
          </a:xfrm>
          <a:custGeom>
            <a:avLst/>
            <a:gdLst>
              <a:gd name="connsiteX0" fmla="*/ 2064413 w 4128825"/>
              <a:gd name="connsiteY0" fmla="*/ 0 h 4128825"/>
              <a:gd name="connsiteX1" fmla="*/ 4128825 w 4128825"/>
              <a:gd name="connsiteY1" fmla="*/ 2064413 h 4128825"/>
              <a:gd name="connsiteX2" fmla="*/ 2064413 w 4128825"/>
              <a:gd name="connsiteY2" fmla="*/ 4128825 h 4128825"/>
              <a:gd name="connsiteX3" fmla="*/ 0 w 4128825"/>
              <a:gd name="connsiteY3" fmla="*/ 2064413 h 41288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128825" h="4128825">
                <a:moveTo>
                  <a:pt x="2064413" y="0"/>
                </a:moveTo>
                <a:lnTo>
                  <a:pt x="4128825" y="2064413"/>
                </a:lnTo>
                <a:lnTo>
                  <a:pt x="2064413" y="4128825"/>
                </a:lnTo>
                <a:lnTo>
                  <a:pt x="0" y="2064413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1"/>
          </p:nvPr>
        </p:nvSpPr>
        <p:spPr>
          <a:xfrm>
            <a:off x="5905747" y="380649"/>
            <a:ext cx="6058602" cy="6058602"/>
          </a:xfrm>
          <a:custGeom>
            <a:avLst/>
            <a:gdLst>
              <a:gd name="connsiteX0" fmla="*/ 3029302 w 6058602"/>
              <a:gd name="connsiteY0" fmla="*/ 0 h 6058602"/>
              <a:gd name="connsiteX1" fmla="*/ 6058602 w 6058602"/>
              <a:gd name="connsiteY1" fmla="*/ 3029301 h 6058602"/>
              <a:gd name="connsiteX2" fmla="*/ 3029302 w 6058602"/>
              <a:gd name="connsiteY2" fmla="*/ 6058602 h 6058602"/>
              <a:gd name="connsiteX3" fmla="*/ 0 w 6058602"/>
              <a:gd name="connsiteY3" fmla="*/ 3029301 h 60586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058602" h="6058602">
                <a:moveTo>
                  <a:pt x="3029302" y="0"/>
                </a:moveTo>
                <a:lnTo>
                  <a:pt x="6058602" y="3029301"/>
                </a:lnTo>
                <a:lnTo>
                  <a:pt x="3029302" y="6058602"/>
                </a:lnTo>
                <a:lnTo>
                  <a:pt x="0" y="3029301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88702489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/>
          </p:cNvSpPr>
          <p:nvPr>
            <p:ph type="pic" sz="quarter" idx="10"/>
          </p:nvPr>
        </p:nvSpPr>
        <p:spPr>
          <a:xfrm>
            <a:off x="508000" y="749299"/>
            <a:ext cx="5359400" cy="5359400"/>
          </a:xfrm>
          <a:custGeom>
            <a:avLst/>
            <a:gdLst>
              <a:gd name="connsiteX0" fmla="*/ 2679700 w 5359400"/>
              <a:gd name="connsiteY0" fmla="*/ 0 h 5359400"/>
              <a:gd name="connsiteX1" fmla="*/ 5359400 w 5359400"/>
              <a:gd name="connsiteY1" fmla="*/ 2679700 h 5359400"/>
              <a:gd name="connsiteX2" fmla="*/ 2679700 w 5359400"/>
              <a:gd name="connsiteY2" fmla="*/ 5359400 h 5359400"/>
              <a:gd name="connsiteX3" fmla="*/ 0 w 5359400"/>
              <a:gd name="connsiteY3" fmla="*/ 2679700 h 5359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359400" h="5359400">
                <a:moveTo>
                  <a:pt x="2679700" y="0"/>
                </a:moveTo>
                <a:lnTo>
                  <a:pt x="5359400" y="2679700"/>
                </a:lnTo>
                <a:lnTo>
                  <a:pt x="2679700" y="5359400"/>
                </a:lnTo>
                <a:lnTo>
                  <a:pt x="0" y="267970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1"/>
          </p:nvPr>
        </p:nvSpPr>
        <p:spPr>
          <a:xfrm>
            <a:off x="508000" y="0"/>
            <a:ext cx="5359400" cy="6858000"/>
          </a:xfrm>
          <a:custGeom>
            <a:avLst/>
            <a:gdLst>
              <a:gd name="connsiteX0" fmla="*/ 0 w 5359400"/>
              <a:gd name="connsiteY0" fmla="*/ 0 h 6858000"/>
              <a:gd name="connsiteX1" fmla="*/ 2003425 w 5359400"/>
              <a:gd name="connsiteY1" fmla="*/ 0 h 6858000"/>
              <a:gd name="connsiteX2" fmla="*/ 2322513 w 5359400"/>
              <a:gd name="connsiteY2" fmla="*/ 0 h 6858000"/>
              <a:gd name="connsiteX3" fmla="*/ 5359400 w 5359400"/>
              <a:gd name="connsiteY3" fmla="*/ 0 h 6858000"/>
              <a:gd name="connsiteX4" fmla="*/ 5359400 w 5359400"/>
              <a:gd name="connsiteY4" fmla="*/ 6858000 h 6858000"/>
              <a:gd name="connsiteX5" fmla="*/ 0 w 5359400"/>
              <a:gd name="connsiteY5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359400" h="6858000">
                <a:moveTo>
                  <a:pt x="0" y="0"/>
                </a:moveTo>
                <a:lnTo>
                  <a:pt x="2003425" y="0"/>
                </a:lnTo>
                <a:lnTo>
                  <a:pt x="2322513" y="0"/>
                </a:lnTo>
                <a:lnTo>
                  <a:pt x="5359400" y="0"/>
                </a:lnTo>
                <a:lnTo>
                  <a:pt x="53594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4452022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BB018C5-09FD-EA7B-1E0F-08DC2AE6F7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4E449908-9378-FC86-EAAE-4A8D1B60256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F2E4989F-29F0-9ABB-1A45-24C1E86ACBC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A69774E4-9533-E949-A4C1-EB7481EAB4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9B394D-E415-4EE5-AEC2-C3682128BA9E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1C23461A-DC41-26B7-816D-DB8B2C91FF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FA3F0140-4251-3873-1851-94351AD0BC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2CB886-03AE-495A-A0B0-C6281C9F983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52974421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1"/>
          </p:nvPr>
        </p:nvSpPr>
        <p:spPr>
          <a:xfrm>
            <a:off x="5248729" y="2686050"/>
            <a:ext cx="3009900" cy="3009900"/>
          </a:xfrm>
          <a:custGeom>
            <a:avLst/>
            <a:gdLst>
              <a:gd name="connsiteX0" fmla="*/ 1504950 w 3009900"/>
              <a:gd name="connsiteY0" fmla="*/ 0 h 3009900"/>
              <a:gd name="connsiteX1" fmla="*/ 3009900 w 3009900"/>
              <a:gd name="connsiteY1" fmla="*/ 1504950 h 3009900"/>
              <a:gd name="connsiteX2" fmla="*/ 1504950 w 3009900"/>
              <a:gd name="connsiteY2" fmla="*/ 3009900 h 3009900"/>
              <a:gd name="connsiteX3" fmla="*/ 0 w 3009900"/>
              <a:gd name="connsiteY3" fmla="*/ 1504950 h 3009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009900" h="3009900">
                <a:moveTo>
                  <a:pt x="1504950" y="0"/>
                </a:moveTo>
                <a:lnTo>
                  <a:pt x="3009900" y="1504950"/>
                </a:lnTo>
                <a:lnTo>
                  <a:pt x="1504950" y="3009900"/>
                </a:lnTo>
                <a:lnTo>
                  <a:pt x="0" y="150495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2"/>
          </p:nvPr>
        </p:nvSpPr>
        <p:spPr>
          <a:xfrm>
            <a:off x="8772979" y="2686050"/>
            <a:ext cx="3009900" cy="3009900"/>
          </a:xfrm>
          <a:custGeom>
            <a:avLst/>
            <a:gdLst>
              <a:gd name="connsiteX0" fmla="*/ 1504950 w 3009900"/>
              <a:gd name="connsiteY0" fmla="*/ 0 h 3009900"/>
              <a:gd name="connsiteX1" fmla="*/ 3009900 w 3009900"/>
              <a:gd name="connsiteY1" fmla="*/ 1504950 h 3009900"/>
              <a:gd name="connsiteX2" fmla="*/ 1504950 w 3009900"/>
              <a:gd name="connsiteY2" fmla="*/ 3009900 h 3009900"/>
              <a:gd name="connsiteX3" fmla="*/ 0 w 3009900"/>
              <a:gd name="connsiteY3" fmla="*/ 1504950 h 3009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009900" h="3009900">
                <a:moveTo>
                  <a:pt x="1504950" y="0"/>
                </a:moveTo>
                <a:lnTo>
                  <a:pt x="3009900" y="1504950"/>
                </a:lnTo>
                <a:lnTo>
                  <a:pt x="1504950" y="3009900"/>
                </a:lnTo>
                <a:lnTo>
                  <a:pt x="0" y="150495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0"/>
          </p:nvPr>
        </p:nvSpPr>
        <p:spPr>
          <a:xfrm>
            <a:off x="7039429" y="876299"/>
            <a:ext cx="3009900" cy="3009900"/>
          </a:xfrm>
          <a:custGeom>
            <a:avLst/>
            <a:gdLst>
              <a:gd name="connsiteX0" fmla="*/ 1504950 w 3009900"/>
              <a:gd name="connsiteY0" fmla="*/ 0 h 3009900"/>
              <a:gd name="connsiteX1" fmla="*/ 3009900 w 3009900"/>
              <a:gd name="connsiteY1" fmla="*/ 1504950 h 3009900"/>
              <a:gd name="connsiteX2" fmla="*/ 1504950 w 3009900"/>
              <a:gd name="connsiteY2" fmla="*/ 3009900 h 3009900"/>
              <a:gd name="connsiteX3" fmla="*/ 0 w 3009900"/>
              <a:gd name="connsiteY3" fmla="*/ 1504950 h 3009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009900" h="3009900">
                <a:moveTo>
                  <a:pt x="1504950" y="0"/>
                </a:moveTo>
                <a:lnTo>
                  <a:pt x="3009900" y="1504950"/>
                </a:lnTo>
                <a:lnTo>
                  <a:pt x="1504950" y="3009900"/>
                </a:lnTo>
                <a:lnTo>
                  <a:pt x="0" y="150495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762704664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-1" y="-1"/>
            <a:ext cx="6762750" cy="6858000"/>
          </a:xfrm>
          <a:custGeom>
            <a:avLst/>
            <a:gdLst>
              <a:gd name="connsiteX0" fmla="*/ 5302611 w 6762750"/>
              <a:gd name="connsiteY0" fmla="*/ 0 h 6858000"/>
              <a:gd name="connsiteX1" fmla="*/ 6762750 w 6762750"/>
              <a:gd name="connsiteY1" fmla="*/ 0 h 6858000"/>
              <a:gd name="connsiteX2" fmla="*/ 6762750 w 6762750"/>
              <a:gd name="connsiteY2" fmla="*/ 6858000 h 6858000"/>
              <a:gd name="connsiteX3" fmla="*/ 5302611 w 6762750"/>
              <a:gd name="connsiteY3" fmla="*/ 6858000 h 6858000"/>
              <a:gd name="connsiteX4" fmla="*/ 3688773 w 6762750"/>
              <a:gd name="connsiteY4" fmla="*/ 0 h 6858000"/>
              <a:gd name="connsiteX5" fmla="*/ 5148912 w 6762750"/>
              <a:gd name="connsiteY5" fmla="*/ 0 h 6858000"/>
              <a:gd name="connsiteX6" fmla="*/ 5148912 w 6762750"/>
              <a:gd name="connsiteY6" fmla="*/ 6858000 h 6858000"/>
              <a:gd name="connsiteX7" fmla="*/ 3688773 w 6762750"/>
              <a:gd name="connsiteY7" fmla="*/ 6858000 h 6858000"/>
              <a:gd name="connsiteX8" fmla="*/ 0 w 6762750"/>
              <a:gd name="connsiteY8" fmla="*/ 0 h 6858000"/>
              <a:gd name="connsiteX9" fmla="*/ 3535074 w 6762750"/>
              <a:gd name="connsiteY9" fmla="*/ 0 h 6858000"/>
              <a:gd name="connsiteX10" fmla="*/ 3535074 w 6762750"/>
              <a:gd name="connsiteY10" fmla="*/ 6858000 h 6858000"/>
              <a:gd name="connsiteX11" fmla="*/ 0 w 6762750"/>
              <a:gd name="connsiteY11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6762750" h="6858000">
                <a:moveTo>
                  <a:pt x="5302611" y="0"/>
                </a:moveTo>
                <a:lnTo>
                  <a:pt x="6762750" y="0"/>
                </a:lnTo>
                <a:lnTo>
                  <a:pt x="6762750" y="6858000"/>
                </a:lnTo>
                <a:lnTo>
                  <a:pt x="5302611" y="6858000"/>
                </a:lnTo>
                <a:close/>
                <a:moveTo>
                  <a:pt x="3688773" y="0"/>
                </a:moveTo>
                <a:lnTo>
                  <a:pt x="5148912" y="0"/>
                </a:lnTo>
                <a:lnTo>
                  <a:pt x="5148912" y="6858000"/>
                </a:lnTo>
                <a:lnTo>
                  <a:pt x="3688773" y="6858000"/>
                </a:lnTo>
                <a:close/>
                <a:moveTo>
                  <a:pt x="0" y="0"/>
                </a:moveTo>
                <a:lnTo>
                  <a:pt x="3535074" y="0"/>
                </a:lnTo>
                <a:lnTo>
                  <a:pt x="3535074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902868351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  <a:custGeom>
            <a:avLst/>
            <a:gdLst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900294258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776514" y="457199"/>
            <a:ext cx="5448300" cy="5448300"/>
          </a:xfrm>
          <a:custGeom>
            <a:avLst/>
            <a:gdLst>
              <a:gd name="connsiteX0" fmla="*/ 2724150 w 5448300"/>
              <a:gd name="connsiteY0" fmla="*/ 0 h 5448300"/>
              <a:gd name="connsiteX1" fmla="*/ 5448300 w 5448300"/>
              <a:gd name="connsiteY1" fmla="*/ 2724150 h 5448300"/>
              <a:gd name="connsiteX2" fmla="*/ 2724150 w 5448300"/>
              <a:gd name="connsiteY2" fmla="*/ 5448300 h 5448300"/>
              <a:gd name="connsiteX3" fmla="*/ 0 w 5448300"/>
              <a:gd name="connsiteY3" fmla="*/ 2724150 h 5448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448300" h="5448300">
                <a:moveTo>
                  <a:pt x="2724150" y="0"/>
                </a:moveTo>
                <a:lnTo>
                  <a:pt x="5448300" y="2724150"/>
                </a:lnTo>
                <a:lnTo>
                  <a:pt x="2724150" y="5448300"/>
                </a:lnTo>
                <a:lnTo>
                  <a:pt x="0" y="272415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4054088809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5867401" y="-1"/>
            <a:ext cx="6324599" cy="6168571"/>
          </a:xfrm>
          <a:custGeom>
            <a:avLst/>
            <a:gdLst>
              <a:gd name="connsiteX0" fmla="*/ 0 w 6324599"/>
              <a:gd name="connsiteY0" fmla="*/ 0 h 5448300"/>
              <a:gd name="connsiteX1" fmla="*/ 6324599 w 6324599"/>
              <a:gd name="connsiteY1" fmla="*/ 0 h 5448300"/>
              <a:gd name="connsiteX2" fmla="*/ 6324599 w 6324599"/>
              <a:gd name="connsiteY2" fmla="*/ 5448300 h 5448300"/>
              <a:gd name="connsiteX3" fmla="*/ 0 w 6324599"/>
              <a:gd name="connsiteY3" fmla="*/ 5448300 h 5448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324599" h="5448300">
                <a:moveTo>
                  <a:pt x="0" y="0"/>
                </a:moveTo>
                <a:lnTo>
                  <a:pt x="6324599" y="0"/>
                </a:lnTo>
                <a:lnTo>
                  <a:pt x="6324599" y="5448300"/>
                </a:lnTo>
                <a:lnTo>
                  <a:pt x="0" y="544830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014598388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7"/>
          <p:cNvSpPr>
            <a:spLocks noGrp="1"/>
          </p:cNvSpPr>
          <p:nvPr>
            <p:ph type="pic" sz="quarter" idx="10"/>
          </p:nvPr>
        </p:nvSpPr>
        <p:spPr>
          <a:xfrm>
            <a:off x="493485" y="3265714"/>
            <a:ext cx="3643085" cy="2917372"/>
          </a:xfrm>
          <a:prstGeom prst="rect">
            <a:avLst/>
          </a:prstGeom>
          <a:pattFill prst="pct20">
            <a:fgClr>
              <a:schemeClr val="accent1"/>
            </a:fgClr>
            <a:bgClr>
              <a:schemeClr val="bg1"/>
            </a:bgClr>
          </a:pattFill>
        </p:spPr>
        <p:txBody>
          <a:bodyPr/>
          <a:lstStyle/>
          <a:p>
            <a:endParaRPr lang="en-US"/>
          </a:p>
        </p:txBody>
      </p:sp>
      <p:sp>
        <p:nvSpPr>
          <p:cNvPr id="9" name="Picture Placeholder 7"/>
          <p:cNvSpPr>
            <a:spLocks noGrp="1"/>
          </p:cNvSpPr>
          <p:nvPr>
            <p:ph type="pic" sz="quarter" idx="11"/>
          </p:nvPr>
        </p:nvSpPr>
        <p:spPr>
          <a:xfrm>
            <a:off x="8055430" y="3265713"/>
            <a:ext cx="3643085" cy="2917372"/>
          </a:xfrm>
          <a:prstGeom prst="rect">
            <a:avLst/>
          </a:prstGeom>
          <a:pattFill prst="pct20">
            <a:fgClr>
              <a:schemeClr val="accent1"/>
            </a:fgClr>
            <a:bgClr>
              <a:schemeClr val="bg1"/>
            </a:bgClr>
          </a:pattFill>
        </p:spPr>
        <p:txBody>
          <a:bodyPr/>
          <a:lstStyle/>
          <a:p>
            <a:endParaRPr lang="en-US"/>
          </a:p>
        </p:txBody>
      </p:sp>
      <p:sp>
        <p:nvSpPr>
          <p:cNvPr id="12" name="Picture Placeholder 7"/>
          <p:cNvSpPr>
            <a:spLocks noGrp="1"/>
          </p:cNvSpPr>
          <p:nvPr>
            <p:ph type="pic" sz="quarter" idx="12"/>
          </p:nvPr>
        </p:nvSpPr>
        <p:spPr>
          <a:xfrm>
            <a:off x="4412344" y="348342"/>
            <a:ext cx="3367314" cy="5834743"/>
          </a:xfrm>
          <a:prstGeom prst="rect">
            <a:avLst/>
          </a:prstGeom>
          <a:pattFill prst="pct20">
            <a:fgClr>
              <a:schemeClr val="accent1"/>
            </a:fgClr>
            <a:bgClr>
              <a:schemeClr val="bg1"/>
            </a:bgClr>
          </a:pattFill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200065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>
            <a:lvl1pPr>
              <a:defRPr sz="2000"/>
            </a:lvl1pPr>
          </a:lstStyle>
          <a:p>
            <a:endParaRPr lang="en-US" dirty="0"/>
          </a:p>
        </p:txBody>
      </p:sp>
      <p:sp>
        <p:nvSpPr>
          <p:cNvPr id="8" name="Rectangle 7"/>
          <p:cNvSpPr/>
          <p:nvPr userDrawn="1"/>
        </p:nvSpPr>
        <p:spPr>
          <a:xfrm>
            <a:off x="171890" y="241139"/>
            <a:ext cx="415498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fld id="{1FF971EA-3A6D-44E0-AE21-1C9457776B3F}" type="slidenum">
              <a:rPr lang="en-US" sz="1200" b="1" smtClean="0">
                <a:solidFill>
                  <a:schemeClr val="bg1"/>
                </a:solidFill>
                <a:latin typeface="Georgia" panose="02040502050405020303" pitchFamily="18" charset="0"/>
              </a:rPr>
              <a:pPr algn="ctr"/>
              <a:t>‹#›</a:t>
            </a:fld>
            <a:endParaRPr lang="en-US" sz="1100" b="1" dirty="0">
              <a:solidFill>
                <a:schemeClr val="bg1"/>
              </a:solidFill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21299445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Рисунок 2">
            <a:extLst>
              <a:ext uri="{FF2B5EF4-FFF2-40B4-BE49-F238E27FC236}">
                <a16:creationId xmlns:a16="http://schemas.microsoft.com/office/drawing/2014/main" id="{4D12194C-B1C4-2375-BB46-33C16DEBEFC6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2011363" y="1685925"/>
            <a:ext cx="2500313" cy="2089150"/>
          </a:xfrm>
        </p:spPr>
        <p:txBody>
          <a:bodyPr/>
          <a:lstStyle/>
          <a:p>
            <a:endParaRPr lang="ru-RU"/>
          </a:p>
        </p:txBody>
      </p:sp>
      <p:sp>
        <p:nvSpPr>
          <p:cNvPr id="23" name="Рисунок 2">
            <a:extLst>
              <a:ext uri="{FF2B5EF4-FFF2-40B4-BE49-F238E27FC236}">
                <a16:creationId xmlns:a16="http://schemas.microsoft.com/office/drawing/2014/main" id="{FC150834-A6A4-A11C-84BC-5EB64D5643E9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4811196" y="1685925"/>
            <a:ext cx="2500313" cy="2089150"/>
          </a:xfrm>
        </p:spPr>
        <p:txBody>
          <a:bodyPr/>
          <a:lstStyle/>
          <a:p>
            <a:endParaRPr lang="ru-RU"/>
          </a:p>
        </p:txBody>
      </p:sp>
      <p:sp>
        <p:nvSpPr>
          <p:cNvPr id="24" name="Рисунок 2">
            <a:extLst>
              <a:ext uri="{FF2B5EF4-FFF2-40B4-BE49-F238E27FC236}">
                <a16:creationId xmlns:a16="http://schemas.microsoft.com/office/drawing/2014/main" id="{B479CFBE-8A9F-7AB5-A8EE-CAD3B1A55CEB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7680326" y="1685925"/>
            <a:ext cx="2500313" cy="2089150"/>
          </a:xfrm>
        </p:spPr>
        <p:txBody>
          <a:bodyPr/>
          <a:lstStyle/>
          <a:p>
            <a:endParaRPr lang="ru-RU"/>
          </a:p>
        </p:txBody>
      </p:sp>
      <p:sp>
        <p:nvSpPr>
          <p:cNvPr id="25" name="Рисунок 2">
            <a:extLst>
              <a:ext uri="{FF2B5EF4-FFF2-40B4-BE49-F238E27FC236}">
                <a16:creationId xmlns:a16="http://schemas.microsoft.com/office/drawing/2014/main" id="{BEAB0D5A-F638-A9C9-2485-137CEACCE56E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2011363" y="4016591"/>
            <a:ext cx="2500313" cy="2089150"/>
          </a:xfrm>
        </p:spPr>
        <p:txBody>
          <a:bodyPr/>
          <a:lstStyle/>
          <a:p>
            <a:endParaRPr lang="ru-RU"/>
          </a:p>
        </p:txBody>
      </p:sp>
      <p:sp>
        <p:nvSpPr>
          <p:cNvPr id="26" name="Рисунок 2">
            <a:extLst>
              <a:ext uri="{FF2B5EF4-FFF2-40B4-BE49-F238E27FC236}">
                <a16:creationId xmlns:a16="http://schemas.microsoft.com/office/drawing/2014/main" id="{F49E63DE-F0C3-C784-8FF6-3813ABE368BF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4811196" y="4127500"/>
            <a:ext cx="2500313" cy="2089150"/>
          </a:xfrm>
        </p:spPr>
        <p:txBody>
          <a:bodyPr/>
          <a:lstStyle/>
          <a:p>
            <a:endParaRPr lang="ru-RU"/>
          </a:p>
        </p:txBody>
      </p:sp>
      <p:sp>
        <p:nvSpPr>
          <p:cNvPr id="27" name="Рисунок 2">
            <a:extLst>
              <a:ext uri="{FF2B5EF4-FFF2-40B4-BE49-F238E27FC236}">
                <a16:creationId xmlns:a16="http://schemas.microsoft.com/office/drawing/2014/main" id="{9DE4C23C-682D-A3B2-8BDD-DD636FA50E8B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7680326" y="4127500"/>
            <a:ext cx="2500313" cy="2089150"/>
          </a:xfrm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02718687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7">
            <a:extLst>
              <a:ext uri="{FF2B5EF4-FFF2-40B4-BE49-F238E27FC236}">
                <a16:creationId xmlns:a16="http://schemas.microsoft.com/office/drawing/2014/main" id="{5C2939D0-6891-4E6E-9931-F9C613458C55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5837555" y="2887345"/>
            <a:ext cx="2832100" cy="3970655"/>
          </a:xfrm>
          <a:solidFill>
            <a:schemeClr val="bg2">
              <a:lumMod val="75000"/>
            </a:schemeClr>
          </a:solidFill>
        </p:spPr>
        <p:txBody>
          <a:bodyPr anchor="ctr"/>
          <a:lstStyle>
            <a:lvl1pPr algn="ctr">
              <a:defRPr/>
            </a:lvl1pPr>
          </a:lstStyle>
          <a:p>
            <a:endParaRPr lang="en-ID"/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F36A878E-DAF9-4CFF-8CBC-60EAE1986D59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3535680" y="0"/>
            <a:ext cx="2832100" cy="3970655"/>
          </a:xfrm>
          <a:solidFill>
            <a:schemeClr val="bg2">
              <a:lumMod val="75000"/>
            </a:schemeClr>
          </a:solidFill>
        </p:spPr>
        <p:txBody>
          <a:bodyPr anchor="ctr"/>
          <a:lstStyle>
            <a:lvl1pPr algn="ctr">
              <a:defRPr/>
            </a:lvl1pPr>
          </a:lstStyle>
          <a:p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757758864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6987B4-6395-0B64-1E91-0F95EB2E312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94DB525-7498-3733-7B28-6AEE4DEBF3C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ru-R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C99A564-8B42-77FB-6630-A8350DB0D8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C8ABE-8ABD-48F1-B524-1A37FB5F1949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6AC7D3B-EAFD-6A52-9087-A06FD5B120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7DF4CF2-BA3E-717D-B823-0A757F6740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55180804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/Relationships>
</file>

<file path=ppt/slideMasters/_rels/slideMaster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2.xml"/><Relationship Id="rId10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3.xml"/><Relationship Id="rId13" Type="http://schemas.openxmlformats.org/officeDocument/2006/relationships/slideLayout" Target="../slideLayouts/slideLayout24.xml"/><Relationship Id="rId14" Type="http://schemas.openxmlformats.org/officeDocument/2006/relationships/slideLayout" Target="../slideLayouts/slideLayout25.xml"/><Relationship Id="rId15" Type="http://schemas.openxmlformats.org/officeDocument/2006/relationships/slideLayout" Target="../slideLayouts/slideLayout26.xml"/><Relationship Id="rId16" Type="http://schemas.openxmlformats.org/officeDocument/2006/relationships/slideLayout" Target="../slideLayouts/slideLayout27.xml"/><Relationship Id="rId17" Type="http://schemas.openxmlformats.org/officeDocument/2006/relationships/slideLayout" Target="../slideLayouts/slideLayout28.xml"/><Relationship Id="rId18" Type="http://schemas.openxmlformats.org/officeDocument/2006/relationships/slideLayout" Target="../slideLayouts/slideLayout29.xml"/><Relationship Id="rId19" Type="http://schemas.openxmlformats.org/officeDocument/2006/relationships/slideLayout" Target="../slideLayouts/slideLayout30.xml"/><Relationship Id="rId2" Type="http://schemas.openxmlformats.org/officeDocument/2006/relationships/slideLayout" Target="../slideLayouts/slideLayout13.xml"/><Relationship Id="rId20" Type="http://schemas.openxmlformats.org/officeDocument/2006/relationships/slideLayout" Target="../slideLayouts/slideLayout31.xml"/><Relationship Id="rId21" Type="http://schemas.openxmlformats.org/officeDocument/2006/relationships/slideLayout" Target="../slideLayouts/slideLayout32.xml"/><Relationship Id="rId22" Type="http://schemas.openxmlformats.org/officeDocument/2006/relationships/slideLayout" Target="../slideLayouts/slideLayout33.xml"/><Relationship Id="rId23" Type="http://schemas.openxmlformats.org/officeDocument/2006/relationships/slideLayout" Target="../slideLayouts/slideLayout34.xml"/><Relationship Id="rId24" Type="http://schemas.openxmlformats.org/officeDocument/2006/relationships/slideLayout" Target="../slideLayouts/slideLayout35.xml"/><Relationship Id="rId25" Type="http://schemas.openxmlformats.org/officeDocument/2006/relationships/slideLayout" Target="../slideLayouts/slideLayout36.xml"/><Relationship Id="rId26" Type="http://schemas.openxmlformats.org/officeDocument/2006/relationships/slideLayout" Target="../slideLayouts/slideLayout37.xml"/><Relationship Id="rId27" Type="http://schemas.openxmlformats.org/officeDocument/2006/relationships/slideLayout" Target="../slideLayouts/slideLayout38.xml"/><Relationship Id="rId28" Type="http://schemas.openxmlformats.org/officeDocument/2006/relationships/slideLayout" Target="../slideLayouts/slideLayout39.xml"/><Relationship Id="rId29" Type="http://schemas.openxmlformats.org/officeDocument/2006/relationships/slideLayout" Target="../slideLayouts/slideLayout40.xml"/><Relationship Id="rId3" Type="http://schemas.openxmlformats.org/officeDocument/2006/relationships/slideLayout" Target="../slideLayouts/slideLayout14.xml"/><Relationship Id="rId30" Type="http://schemas.openxmlformats.org/officeDocument/2006/relationships/slideLayout" Target="../slideLayouts/slideLayout41.xml"/><Relationship Id="rId31" Type="http://schemas.openxmlformats.org/officeDocument/2006/relationships/slideLayout" Target="../slideLayouts/slideLayout42.xml"/><Relationship Id="rId32" Type="http://schemas.openxmlformats.org/officeDocument/2006/relationships/slideLayout" Target="../slideLayouts/slideLayout43.xml"/><Relationship Id="rId33" Type="http://schemas.openxmlformats.org/officeDocument/2006/relationships/slideLayout" Target="../slideLayouts/slideLayout44.xml"/><Relationship Id="rId34" Type="http://schemas.openxmlformats.org/officeDocument/2006/relationships/slideLayout" Target="../slideLayouts/slideLayout45.xml"/><Relationship Id="rId35" Type="http://schemas.openxmlformats.org/officeDocument/2006/relationships/slideLayout" Target="../slideLayouts/slideLayout46.xml"/><Relationship Id="rId36" Type="http://schemas.openxmlformats.org/officeDocument/2006/relationships/slideLayout" Target="../slideLayouts/slideLayout47.xml"/><Relationship Id="rId37" Type="http://schemas.openxmlformats.org/officeDocument/2006/relationships/slideLayout" Target="../slideLayouts/slideLayout48.xml"/><Relationship Id="rId38" Type="http://schemas.openxmlformats.org/officeDocument/2006/relationships/slideLayout" Target="../slideLayouts/slideLayout49.xml"/><Relationship Id="rId39" Type="http://schemas.openxmlformats.org/officeDocument/2006/relationships/slideLayout" Target="../slideLayouts/slideLayout50.xml"/><Relationship Id="rId4" Type="http://schemas.openxmlformats.org/officeDocument/2006/relationships/slideLayout" Target="../slideLayouts/slideLayout15.xml"/><Relationship Id="rId40" Type="http://schemas.openxmlformats.org/officeDocument/2006/relationships/slideLayout" Target="../slideLayouts/slideLayout51.xml"/><Relationship Id="rId41" Type="http://schemas.openxmlformats.org/officeDocument/2006/relationships/slideLayout" Target="../slideLayouts/slideLayout52.xml"/><Relationship Id="rId42" Type="http://schemas.openxmlformats.org/officeDocument/2006/relationships/slideLayout" Target="../slideLayouts/slideLayout53.xml"/><Relationship Id="rId43" Type="http://schemas.openxmlformats.org/officeDocument/2006/relationships/slideLayout" Target="../slideLayouts/slideLayout54.xml"/><Relationship Id="rId44" Type="http://schemas.openxmlformats.org/officeDocument/2006/relationships/slideLayout" Target="../slideLayouts/slideLayout55.xml"/><Relationship Id="rId45" Type="http://schemas.openxmlformats.org/officeDocument/2006/relationships/slideLayout" Target="../slideLayouts/slideLayout56.xml"/><Relationship Id="rId46" Type="http://schemas.openxmlformats.org/officeDocument/2006/relationships/slideLayout" Target="../slideLayouts/slideLayout57.xml"/><Relationship Id="rId47" Type="http://schemas.openxmlformats.org/officeDocument/2006/relationships/slideLayout" Target="../slideLayouts/slideLayout58.xml"/><Relationship Id="rId48" Type="http://schemas.openxmlformats.org/officeDocument/2006/relationships/slideLayout" Target="../slideLayouts/slideLayout59.xml"/><Relationship Id="rId49" Type="http://schemas.openxmlformats.org/officeDocument/2006/relationships/slideLayout" Target="../slideLayouts/slideLayout60.xml"/><Relationship Id="rId5" Type="http://schemas.openxmlformats.org/officeDocument/2006/relationships/slideLayout" Target="../slideLayouts/slideLayout16.xml"/><Relationship Id="rId50" Type="http://schemas.openxmlformats.org/officeDocument/2006/relationships/slideLayout" Target="../slideLayouts/slideLayout61.xml"/><Relationship Id="rId51" Type="http://schemas.openxmlformats.org/officeDocument/2006/relationships/slideLayout" Target="../slideLayouts/slideLayout62.xml"/><Relationship Id="rId52" Type="http://schemas.openxmlformats.org/officeDocument/2006/relationships/slideLayout" Target="../slideLayouts/slideLayout63.xml"/><Relationship Id="rId53" Type="http://schemas.openxmlformats.org/officeDocument/2006/relationships/slideLayout" Target="../slideLayouts/slideLayout64.xml"/><Relationship Id="rId54" Type="http://schemas.openxmlformats.org/officeDocument/2006/relationships/slideLayout" Target="../slideLayouts/slideLayout65.xml"/><Relationship Id="rId55" Type="http://schemas.openxmlformats.org/officeDocument/2006/relationships/slideLayout" Target="../slideLayouts/slideLayout66.xml"/><Relationship Id="rId56" Type="http://schemas.openxmlformats.org/officeDocument/2006/relationships/slideLayout" Target="../slideLayouts/slideLayout67.xml"/><Relationship Id="rId57" Type="http://schemas.openxmlformats.org/officeDocument/2006/relationships/slideLayout" Target="../slideLayouts/slideLayout68.xml"/><Relationship Id="rId58" Type="http://schemas.openxmlformats.org/officeDocument/2006/relationships/slideLayout" Target="../slideLayouts/slideLayout69.xml"/><Relationship Id="rId59" Type="http://schemas.openxmlformats.org/officeDocument/2006/relationships/slideLayout" Target="../slideLayouts/slideLayout70.xml"/><Relationship Id="rId6" Type="http://schemas.openxmlformats.org/officeDocument/2006/relationships/slideLayout" Target="../slideLayouts/slideLayout17.xml"/><Relationship Id="rId60" Type="http://schemas.openxmlformats.org/officeDocument/2006/relationships/slideLayout" Target="../slideLayouts/slideLayout71.xml"/><Relationship Id="rId61" Type="http://schemas.openxmlformats.org/officeDocument/2006/relationships/slideLayout" Target="../slideLayouts/slideLayout72.xml"/><Relationship Id="rId62" Type="http://schemas.openxmlformats.org/officeDocument/2006/relationships/slideLayout" Target="../slideLayouts/slideLayout73.xml"/><Relationship Id="rId63" Type="http://schemas.openxmlformats.org/officeDocument/2006/relationships/slideLayout" Target="../slideLayouts/slideLayout74.xml"/><Relationship Id="rId64" Type="http://schemas.openxmlformats.org/officeDocument/2006/relationships/slideLayout" Target="../slideLayouts/slideLayout75.xml"/><Relationship Id="rId65" Type="http://schemas.openxmlformats.org/officeDocument/2006/relationships/slideLayout" Target="../slideLayouts/slideLayout76.xml"/><Relationship Id="rId66" Type="http://schemas.openxmlformats.org/officeDocument/2006/relationships/slideLayout" Target="../slideLayouts/slideLayout77.xml"/><Relationship Id="rId67" Type="http://schemas.openxmlformats.org/officeDocument/2006/relationships/slideLayout" Target="../slideLayouts/slideLayout78.xml"/><Relationship Id="rId68" Type="http://schemas.openxmlformats.org/officeDocument/2006/relationships/slideLayout" Target="../slideLayouts/slideLayout79.xml"/><Relationship Id="rId69" Type="http://schemas.openxmlformats.org/officeDocument/2006/relationships/slideLayout" Target="../slideLayouts/slideLayout80.xml"/><Relationship Id="rId7" Type="http://schemas.openxmlformats.org/officeDocument/2006/relationships/slideLayout" Target="../slideLayouts/slideLayout18.xml"/><Relationship Id="rId70" Type="http://schemas.openxmlformats.org/officeDocument/2006/relationships/slideLayout" Target="../slideLayouts/slideLayout81.xml"/><Relationship Id="rId71" Type="http://schemas.openxmlformats.org/officeDocument/2006/relationships/slideLayout" Target="../slideLayouts/slideLayout82.xml"/><Relationship Id="rId72" Type="http://schemas.openxmlformats.org/officeDocument/2006/relationships/slideLayout" Target="../slideLayouts/slideLayout83.xml"/><Relationship Id="rId73" Type="http://schemas.openxmlformats.org/officeDocument/2006/relationships/slideLayout" Target="../slideLayouts/slideLayout84.xml"/><Relationship Id="rId74" Type="http://schemas.openxmlformats.org/officeDocument/2006/relationships/slideLayout" Target="../slideLayouts/slideLayout85.xml"/><Relationship Id="rId75" Type="http://schemas.openxmlformats.org/officeDocument/2006/relationships/slideLayout" Target="../slideLayouts/slideLayout86.xml"/><Relationship Id="rId76" Type="http://schemas.openxmlformats.org/officeDocument/2006/relationships/slideLayout" Target="../slideLayouts/slideLayout87.xml"/><Relationship Id="rId77" Type="http://schemas.openxmlformats.org/officeDocument/2006/relationships/slideLayout" Target="../slideLayouts/slideLayout88.xml"/><Relationship Id="rId78" Type="http://schemas.openxmlformats.org/officeDocument/2006/relationships/slideLayout" Target="../slideLayouts/slideLayout89.xml"/><Relationship Id="rId79" Type="http://schemas.openxmlformats.org/officeDocument/2006/relationships/slideLayout" Target="../slideLayouts/slideLayout90.xml"/><Relationship Id="rId8" Type="http://schemas.openxmlformats.org/officeDocument/2006/relationships/slideLayout" Target="../slideLayouts/slideLayout19.xml"/><Relationship Id="rId80" Type="http://schemas.openxmlformats.org/officeDocument/2006/relationships/slideLayout" Target="../slideLayouts/slideLayout91.xml"/><Relationship Id="rId81" Type="http://schemas.openxmlformats.org/officeDocument/2006/relationships/slideLayout" Target="../slideLayouts/slideLayout92.xml"/><Relationship Id="rId82" Type="http://schemas.openxmlformats.org/officeDocument/2006/relationships/slideLayout" Target="../slideLayouts/slideLayout93.xml"/><Relationship Id="rId83" Type="http://schemas.openxmlformats.org/officeDocument/2006/relationships/slideLayout" Target="../slideLayouts/slideLayout94.xml"/><Relationship Id="rId84" Type="http://schemas.openxmlformats.org/officeDocument/2006/relationships/slideLayout" Target="../slideLayouts/slideLayout95.xml"/><Relationship Id="rId85" Type="http://schemas.openxmlformats.org/officeDocument/2006/relationships/slideLayout" Target="../slideLayouts/slideLayout96.xml"/><Relationship Id="rId86" Type="http://schemas.openxmlformats.org/officeDocument/2006/relationships/slideLayout" Target="../slideLayouts/slideLayout97.xml"/><Relationship Id="rId87" Type="http://schemas.openxmlformats.org/officeDocument/2006/relationships/slideLayout" Target="../slideLayouts/slideLayout98.xml"/><Relationship Id="rId88" Type="http://schemas.openxmlformats.org/officeDocument/2006/relationships/theme" Target="../theme/theme2.xml"/><Relationship Id="rId89" Type="http://schemas.openxmlformats.org/officeDocument/2006/relationships/image" Target="../media/image1.jpg"/><Relationship Id="rId9" Type="http://schemas.openxmlformats.org/officeDocument/2006/relationships/slideLayout" Target="../slideLayouts/slideLayout20.xml"/></Relationships>
</file>

<file path=ppt/slideMasters/_rels/slideMaster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99.xml"/><Relationship Id="rId10" Type="http://schemas.openxmlformats.org/officeDocument/2006/relationships/slideLayout" Target="../slideLayouts/slideLayout108.xml"/><Relationship Id="rId11" Type="http://schemas.openxmlformats.org/officeDocument/2006/relationships/slideLayout" Target="../slideLayouts/slideLayout109.xml"/><Relationship Id="rId12" Type="http://schemas.openxmlformats.org/officeDocument/2006/relationships/slideLayout" Target="../slideLayouts/slideLayout110.xml"/><Relationship Id="rId13" Type="http://schemas.openxmlformats.org/officeDocument/2006/relationships/slideLayout" Target="../slideLayouts/slideLayout111.xml"/><Relationship Id="rId14" Type="http://schemas.openxmlformats.org/officeDocument/2006/relationships/slideLayout" Target="../slideLayouts/slideLayout112.xml"/><Relationship Id="rId15" Type="http://schemas.openxmlformats.org/officeDocument/2006/relationships/slideLayout" Target="../slideLayouts/slideLayout113.xml"/><Relationship Id="rId16" Type="http://schemas.openxmlformats.org/officeDocument/2006/relationships/slideLayout" Target="../slideLayouts/slideLayout114.xml"/><Relationship Id="rId17" Type="http://schemas.openxmlformats.org/officeDocument/2006/relationships/slideLayout" Target="../slideLayouts/slideLayout115.xml"/><Relationship Id="rId18" Type="http://schemas.openxmlformats.org/officeDocument/2006/relationships/slideLayout" Target="../slideLayouts/slideLayout116.xml"/><Relationship Id="rId19" Type="http://schemas.openxmlformats.org/officeDocument/2006/relationships/slideLayout" Target="../slideLayouts/slideLayout117.xml"/><Relationship Id="rId2" Type="http://schemas.openxmlformats.org/officeDocument/2006/relationships/slideLayout" Target="../slideLayouts/slideLayout100.xml"/><Relationship Id="rId20" Type="http://schemas.openxmlformats.org/officeDocument/2006/relationships/slideLayout" Target="../slideLayouts/slideLayout118.xml"/><Relationship Id="rId21" Type="http://schemas.openxmlformats.org/officeDocument/2006/relationships/slideLayout" Target="../slideLayouts/slideLayout119.xml"/><Relationship Id="rId22" Type="http://schemas.openxmlformats.org/officeDocument/2006/relationships/slideLayout" Target="../slideLayouts/slideLayout120.xml"/><Relationship Id="rId23" Type="http://schemas.openxmlformats.org/officeDocument/2006/relationships/slideLayout" Target="../slideLayouts/slideLayout121.xml"/><Relationship Id="rId24" Type="http://schemas.openxmlformats.org/officeDocument/2006/relationships/theme" Target="../theme/theme3.xml"/><Relationship Id="rId25" Type="http://schemas.openxmlformats.org/officeDocument/2006/relationships/image" Target="../media/image1.jpg"/><Relationship Id="rId3" Type="http://schemas.openxmlformats.org/officeDocument/2006/relationships/slideLayout" Target="../slideLayouts/slideLayout101.xml"/><Relationship Id="rId4" Type="http://schemas.openxmlformats.org/officeDocument/2006/relationships/slideLayout" Target="../slideLayouts/slideLayout102.xml"/><Relationship Id="rId5" Type="http://schemas.openxmlformats.org/officeDocument/2006/relationships/slideLayout" Target="../slideLayouts/slideLayout103.xml"/><Relationship Id="rId6" Type="http://schemas.openxmlformats.org/officeDocument/2006/relationships/slideLayout" Target="../slideLayouts/slideLayout104.xml"/><Relationship Id="rId7" Type="http://schemas.openxmlformats.org/officeDocument/2006/relationships/slideLayout" Target="../slideLayouts/slideLayout105.xml"/><Relationship Id="rId8" Type="http://schemas.openxmlformats.org/officeDocument/2006/relationships/slideLayout" Target="../slideLayouts/slideLayout106.xml"/><Relationship Id="rId9" Type="http://schemas.openxmlformats.org/officeDocument/2006/relationships/slideLayout" Target="../slideLayouts/slideLayout107.xml"/></Relationships>
</file>

<file path=ppt/slideMasters/_rels/slideMaster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22.xml"/><Relationship Id="rId10" Type="http://schemas.openxmlformats.org/officeDocument/2006/relationships/slideLayout" Target="../slideLayouts/slideLayout131.xml"/><Relationship Id="rId11" Type="http://schemas.openxmlformats.org/officeDocument/2006/relationships/slideLayout" Target="../slideLayouts/slideLayout132.xml"/><Relationship Id="rId12" Type="http://schemas.openxmlformats.org/officeDocument/2006/relationships/slideLayout" Target="../slideLayouts/slideLayout133.xml"/><Relationship Id="rId13" Type="http://schemas.openxmlformats.org/officeDocument/2006/relationships/slideLayout" Target="../slideLayouts/slideLayout134.xml"/><Relationship Id="rId14" Type="http://schemas.openxmlformats.org/officeDocument/2006/relationships/slideLayout" Target="../slideLayouts/slideLayout135.xml"/><Relationship Id="rId15" Type="http://schemas.openxmlformats.org/officeDocument/2006/relationships/slideLayout" Target="../slideLayouts/slideLayout136.xml"/><Relationship Id="rId16" Type="http://schemas.openxmlformats.org/officeDocument/2006/relationships/slideLayout" Target="../slideLayouts/slideLayout137.xml"/><Relationship Id="rId17" Type="http://schemas.openxmlformats.org/officeDocument/2006/relationships/slideLayout" Target="../slideLayouts/slideLayout138.xml"/><Relationship Id="rId18" Type="http://schemas.openxmlformats.org/officeDocument/2006/relationships/slideLayout" Target="../slideLayouts/slideLayout139.xml"/><Relationship Id="rId19" Type="http://schemas.openxmlformats.org/officeDocument/2006/relationships/slideLayout" Target="../slideLayouts/slideLayout140.xml"/><Relationship Id="rId2" Type="http://schemas.openxmlformats.org/officeDocument/2006/relationships/slideLayout" Target="../slideLayouts/slideLayout123.xml"/><Relationship Id="rId20" Type="http://schemas.openxmlformats.org/officeDocument/2006/relationships/slideLayout" Target="../slideLayouts/slideLayout141.xml"/><Relationship Id="rId21" Type="http://schemas.openxmlformats.org/officeDocument/2006/relationships/slideLayout" Target="../slideLayouts/slideLayout142.xml"/><Relationship Id="rId22" Type="http://schemas.openxmlformats.org/officeDocument/2006/relationships/slideLayout" Target="../slideLayouts/slideLayout143.xml"/><Relationship Id="rId23" Type="http://schemas.openxmlformats.org/officeDocument/2006/relationships/slideLayout" Target="../slideLayouts/slideLayout144.xml"/><Relationship Id="rId24" Type="http://schemas.openxmlformats.org/officeDocument/2006/relationships/slideLayout" Target="../slideLayouts/slideLayout145.xml"/><Relationship Id="rId25" Type="http://schemas.openxmlformats.org/officeDocument/2006/relationships/slideLayout" Target="../slideLayouts/slideLayout146.xml"/><Relationship Id="rId26" Type="http://schemas.openxmlformats.org/officeDocument/2006/relationships/slideLayout" Target="../slideLayouts/slideLayout147.xml"/><Relationship Id="rId27" Type="http://schemas.openxmlformats.org/officeDocument/2006/relationships/slideLayout" Target="../slideLayouts/slideLayout148.xml"/><Relationship Id="rId28" Type="http://schemas.openxmlformats.org/officeDocument/2006/relationships/slideLayout" Target="../slideLayouts/slideLayout149.xml"/><Relationship Id="rId29" Type="http://schemas.openxmlformats.org/officeDocument/2006/relationships/slideLayout" Target="../slideLayouts/slideLayout150.xml"/><Relationship Id="rId3" Type="http://schemas.openxmlformats.org/officeDocument/2006/relationships/slideLayout" Target="../slideLayouts/slideLayout124.xml"/><Relationship Id="rId30" Type="http://schemas.openxmlformats.org/officeDocument/2006/relationships/slideLayout" Target="../slideLayouts/slideLayout151.xml"/><Relationship Id="rId31" Type="http://schemas.openxmlformats.org/officeDocument/2006/relationships/slideLayout" Target="../slideLayouts/slideLayout152.xml"/><Relationship Id="rId32" Type="http://schemas.openxmlformats.org/officeDocument/2006/relationships/slideLayout" Target="../slideLayouts/slideLayout153.xml"/><Relationship Id="rId33" Type="http://schemas.openxmlformats.org/officeDocument/2006/relationships/slideLayout" Target="../slideLayouts/slideLayout154.xml"/><Relationship Id="rId34" Type="http://schemas.openxmlformats.org/officeDocument/2006/relationships/slideLayout" Target="../slideLayouts/slideLayout155.xml"/><Relationship Id="rId35" Type="http://schemas.openxmlformats.org/officeDocument/2006/relationships/slideLayout" Target="../slideLayouts/slideLayout156.xml"/><Relationship Id="rId36" Type="http://schemas.openxmlformats.org/officeDocument/2006/relationships/slideLayout" Target="../slideLayouts/slideLayout157.xml"/><Relationship Id="rId37" Type="http://schemas.openxmlformats.org/officeDocument/2006/relationships/slideLayout" Target="../slideLayouts/slideLayout158.xml"/><Relationship Id="rId38" Type="http://schemas.openxmlformats.org/officeDocument/2006/relationships/slideLayout" Target="../slideLayouts/slideLayout159.xml"/><Relationship Id="rId39" Type="http://schemas.openxmlformats.org/officeDocument/2006/relationships/slideLayout" Target="../slideLayouts/slideLayout160.xml"/><Relationship Id="rId4" Type="http://schemas.openxmlformats.org/officeDocument/2006/relationships/slideLayout" Target="../slideLayouts/slideLayout125.xml"/><Relationship Id="rId40" Type="http://schemas.openxmlformats.org/officeDocument/2006/relationships/slideLayout" Target="../slideLayouts/slideLayout161.xml"/><Relationship Id="rId41" Type="http://schemas.openxmlformats.org/officeDocument/2006/relationships/slideLayout" Target="../slideLayouts/slideLayout162.xml"/><Relationship Id="rId42" Type="http://schemas.openxmlformats.org/officeDocument/2006/relationships/slideLayout" Target="../slideLayouts/slideLayout163.xml"/><Relationship Id="rId43" Type="http://schemas.openxmlformats.org/officeDocument/2006/relationships/slideLayout" Target="../slideLayouts/slideLayout164.xml"/><Relationship Id="rId44" Type="http://schemas.openxmlformats.org/officeDocument/2006/relationships/slideLayout" Target="../slideLayouts/slideLayout165.xml"/><Relationship Id="rId45" Type="http://schemas.openxmlformats.org/officeDocument/2006/relationships/slideLayout" Target="../slideLayouts/slideLayout166.xml"/><Relationship Id="rId46" Type="http://schemas.openxmlformats.org/officeDocument/2006/relationships/slideLayout" Target="../slideLayouts/slideLayout167.xml"/><Relationship Id="rId47" Type="http://schemas.openxmlformats.org/officeDocument/2006/relationships/slideLayout" Target="../slideLayouts/slideLayout168.xml"/><Relationship Id="rId48" Type="http://schemas.openxmlformats.org/officeDocument/2006/relationships/slideLayout" Target="../slideLayouts/slideLayout169.xml"/><Relationship Id="rId49" Type="http://schemas.openxmlformats.org/officeDocument/2006/relationships/slideLayout" Target="../slideLayouts/slideLayout170.xml"/><Relationship Id="rId5" Type="http://schemas.openxmlformats.org/officeDocument/2006/relationships/slideLayout" Target="../slideLayouts/slideLayout126.xml"/><Relationship Id="rId50" Type="http://schemas.openxmlformats.org/officeDocument/2006/relationships/slideLayout" Target="../slideLayouts/slideLayout171.xml"/><Relationship Id="rId51" Type="http://schemas.openxmlformats.org/officeDocument/2006/relationships/slideLayout" Target="../slideLayouts/slideLayout172.xml"/><Relationship Id="rId52" Type="http://schemas.openxmlformats.org/officeDocument/2006/relationships/slideLayout" Target="../slideLayouts/slideLayout173.xml"/><Relationship Id="rId53" Type="http://schemas.openxmlformats.org/officeDocument/2006/relationships/slideLayout" Target="../slideLayouts/slideLayout174.xml"/><Relationship Id="rId54" Type="http://schemas.openxmlformats.org/officeDocument/2006/relationships/slideLayout" Target="../slideLayouts/slideLayout175.xml"/><Relationship Id="rId55" Type="http://schemas.openxmlformats.org/officeDocument/2006/relationships/slideLayout" Target="../slideLayouts/slideLayout176.xml"/><Relationship Id="rId56" Type="http://schemas.openxmlformats.org/officeDocument/2006/relationships/theme" Target="../theme/theme4.xml"/><Relationship Id="rId6" Type="http://schemas.openxmlformats.org/officeDocument/2006/relationships/slideLayout" Target="../slideLayouts/slideLayout127.xml"/><Relationship Id="rId7" Type="http://schemas.openxmlformats.org/officeDocument/2006/relationships/slideLayout" Target="../slideLayouts/slideLayout128.xml"/><Relationship Id="rId8" Type="http://schemas.openxmlformats.org/officeDocument/2006/relationships/slideLayout" Target="../slideLayouts/slideLayout129.xml"/><Relationship Id="rId9" Type="http://schemas.openxmlformats.org/officeDocument/2006/relationships/slideLayout" Target="../slideLayouts/slideLayout13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91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774746D-37C4-25A9-7E57-594B80FF8A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996D5412-1741-1C11-BE68-5BF976433C8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70D4384-03DD-AB04-A9FC-7B8AC514FB3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4A9B394D-E415-4EE5-AEC2-C3682128BA9E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9524332-6D1D-2E2A-9AE4-0E9BB10A7BA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F318BB2-DB91-3D24-4D9C-8CFC0264E16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F72CB886-03AE-495A-A0B0-C6281C9F983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978858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89">
            <a:alphaModFix amt="91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D82E9E4-0A0C-3DEB-0E93-E5B8D38DEE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287554C6-E97D-A9EE-5EF6-677660684CF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EC8DD96-955B-0E70-CC99-82A2D3625B3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Georgia" panose="02040502050405020303" pitchFamily="18" charset="0"/>
              </a:defRPr>
            </a:lvl1pPr>
          </a:lstStyle>
          <a:p>
            <a:fld id="{0804DEBB-697B-492F-8D49-C11FCE4185FC}" type="datetimeFigureOut">
              <a:rPr lang="ru-RU" smtClean="0"/>
              <a:pPr/>
              <a:t>09.06.2024</a:t>
            </a:fld>
            <a:endParaRPr lang="ru-RU" dirty="0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FEEBAD9-2FAD-9106-9094-32839C4F9F9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Georgia" panose="02040502050405020303" pitchFamily="18" charset="0"/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D8B3652-18D8-E755-4E0A-35E122D0DCD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Georgia" panose="02040502050405020303" pitchFamily="18" charset="0"/>
              </a:defRPr>
            </a:lvl1pPr>
          </a:lstStyle>
          <a:p>
            <a:fld id="{C07925E4-3CC1-453E-9EC2-F0D1052F1B61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254370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70" r:id="rId9"/>
    <p:sldLayoutId id="2147483671" r:id="rId10"/>
    <p:sldLayoutId id="2147483672" r:id="rId11"/>
    <p:sldLayoutId id="2147483673" r:id="rId12"/>
    <p:sldLayoutId id="2147483674" r:id="rId13"/>
    <p:sldLayoutId id="2147483675" r:id="rId14"/>
    <p:sldLayoutId id="2147483676" r:id="rId15"/>
    <p:sldLayoutId id="2147483677" r:id="rId16"/>
    <p:sldLayoutId id="2147483680" r:id="rId17"/>
    <p:sldLayoutId id="2147483681" r:id="rId18"/>
    <p:sldLayoutId id="2147483682" r:id="rId19"/>
    <p:sldLayoutId id="2147483684" r:id="rId20"/>
    <p:sldLayoutId id="2147483685" r:id="rId21"/>
    <p:sldLayoutId id="2147483686" r:id="rId22"/>
    <p:sldLayoutId id="2147483687" r:id="rId23"/>
    <p:sldLayoutId id="2147483688" r:id="rId24"/>
    <p:sldLayoutId id="2147483689" r:id="rId25"/>
    <p:sldLayoutId id="2147483690" r:id="rId26"/>
    <p:sldLayoutId id="2147483691" r:id="rId27"/>
    <p:sldLayoutId id="2147483692" r:id="rId28"/>
    <p:sldLayoutId id="2147483693" r:id="rId29"/>
    <p:sldLayoutId id="2147483694" r:id="rId30"/>
    <p:sldLayoutId id="2147483695" r:id="rId31"/>
    <p:sldLayoutId id="2147483696" r:id="rId32"/>
    <p:sldLayoutId id="2147483697" r:id="rId33"/>
    <p:sldLayoutId id="2147483700" r:id="rId34"/>
    <p:sldLayoutId id="2147483701" r:id="rId35"/>
    <p:sldLayoutId id="2147483702" r:id="rId36"/>
    <p:sldLayoutId id="2147483703" r:id="rId37"/>
    <p:sldLayoutId id="2147483704" r:id="rId38"/>
    <p:sldLayoutId id="2147483705" r:id="rId39"/>
    <p:sldLayoutId id="2147483706" r:id="rId40"/>
    <p:sldLayoutId id="2147483707" r:id="rId41"/>
    <p:sldLayoutId id="2147483708" r:id="rId42"/>
    <p:sldLayoutId id="2147483709" r:id="rId43"/>
    <p:sldLayoutId id="2147483710" r:id="rId44"/>
    <p:sldLayoutId id="2147483711" r:id="rId45"/>
    <p:sldLayoutId id="2147483712" r:id="rId46"/>
    <p:sldLayoutId id="2147483713" r:id="rId47"/>
    <p:sldLayoutId id="2147483714" r:id="rId48"/>
    <p:sldLayoutId id="2147483715" r:id="rId49"/>
    <p:sldLayoutId id="2147483716" r:id="rId50"/>
    <p:sldLayoutId id="2147483717" r:id="rId51"/>
    <p:sldLayoutId id="2147483718" r:id="rId52"/>
    <p:sldLayoutId id="2147483719" r:id="rId53"/>
    <p:sldLayoutId id="2147483720" r:id="rId54"/>
    <p:sldLayoutId id="2147483721" r:id="rId55"/>
    <p:sldLayoutId id="2147483722" r:id="rId56"/>
    <p:sldLayoutId id="2147483723" r:id="rId57"/>
    <p:sldLayoutId id="2147483724" r:id="rId58"/>
    <p:sldLayoutId id="2147483725" r:id="rId59"/>
    <p:sldLayoutId id="2147483726" r:id="rId60"/>
    <p:sldLayoutId id="2147483727" r:id="rId61"/>
    <p:sldLayoutId id="2147483728" r:id="rId62"/>
    <p:sldLayoutId id="2147483729" r:id="rId63"/>
    <p:sldLayoutId id="2147483730" r:id="rId64"/>
    <p:sldLayoutId id="2147483731" r:id="rId65"/>
    <p:sldLayoutId id="2147483732" r:id="rId66"/>
    <p:sldLayoutId id="2147483733" r:id="rId67"/>
    <p:sldLayoutId id="2147483734" r:id="rId68"/>
    <p:sldLayoutId id="2147483735" r:id="rId69"/>
    <p:sldLayoutId id="2147483736" r:id="rId70"/>
    <p:sldLayoutId id="2147483737" r:id="rId71"/>
    <p:sldLayoutId id="2147483738" r:id="rId72"/>
    <p:sldLayoutId id="2147483739" r:id="rId73"/>
    <p:sldLayoutId id="2147483740" r:id="rId74"/>
    <p:sldLayoutId id="2147483741" r:id="rId75"/>
    <p:sldLayoutId id="2147483742" r:id="rId76"/>
    <p:sldLayoutId id="2147483743" r:id="rId77"/>
    <p:sldLayoutId id="2147483744" r:id="rId78"/>
    <p:sldLayoutId id="2147483745" r:id="rId79"/>
    <p:sldLayoutId id="2147483746" r:id="rId80"/>
    <p:sldLayoutId id="2147483747" r:id="rId81"/>
    <p:sldLayoutId id="2147483748" r:id="rId82"/>
    <p:sldLayoutId id="2147483749" r:id="rId83"/>
    <p:sldLayoutId id="2147483750" r:id="rId84"/>
    <p:sldLayoutId id="2147483751" r:id="rId85"/>
    <p:sldLayoutId id="2147483752" r:id="rId86"/>
    <p:sldLayoutId id="2147483753" r:id="rId8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Georgia" panose="02040502050405020303" pitchFamily="18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Georgia" panose="02040502050405020303" pitchFamily="18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Georgia" panose="02040502050405020303" pitchFamily="18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Georgia" panose="02040502050405020303" pitchFamily="18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Georgia" panose="02040502050405020303" pitchFamily="18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Georgia" panose="02040502050405020303" pitchFamily="18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5">
            <a:alphaModFix amt="91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073381E-E5C7-0D2A-24A4-2DAB4B4C6C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857E348-94DC-89B9-05A0-ADD156F43D7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D4A2BB3-7BAF-9187-AFDD-E0F6A15A83F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8C8ABE-8ABD-48F1-B524-1A37FB5F1949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EA77F96-A5FA-419D-BE88-B12EE5D0BBE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5962193-3C1F-1633-109C-053D7F3DB52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898767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5" r:id="rId1"/>
    <p:sldLayoutId id="2147483756" r:id="rId2"/>
    <p:sldLayoutId id="2147483757" r:id="rId3"/>
    <p:sldLayoutId id="2147483758" r:id="rId4"/>
    <p:sldLayoutId id="2147483759" r:id="rId5"/>
    <p:sldLayoutId id="2147483760" r:id="rId6"/>
    <p:sldLayoutId id="2147483761" r:id="rId7"/>
    <p:sldLayoutId id="2147483762" r:id="rId8"/>
    <p:sldLayoutId id="2147483763" r:id="rId9"/>
    <p:sldLayoutId id="2147483764" r:id="rId10"/>
    <p:sldLayoutId id="2147483765" r:id="rId11"/>
    <p:sldLayoutId id="2147483766" r:id="rId12"/>
    <p:sldLayoutId id="2147483767" r:id="rId13"/>
    <p:sldLayoutId id="2147483768" r:id="rId14"/>
    <p:sldLayoutId id="2147483769" r:id="rId15"/>
    <p:sldLayoutId id="2147483770" r:id="rId16"/>
    <p:sldLayoutId id="2147483771" r:id="rId17"/>
    <p:sldLayoutId id="2147483772" r:id="rId18"/>
    <p:sldLayoutId id="2147483773" r:id="rId19"/>
    <p:sldLayoutId id="2147483774" r:id="rId20"/>
    <p:sldLayoutId id="2147483775" r:id="rId21"/>
    <p:sldLayoutId id="2147483776" r:id="rId22"/>
    <p:sldLayoutId id="2147483777" r:id="rId2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Georgia"/>
              <a:buNone/>
              <a:defRPr sz="44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8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F59D8C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F59D8C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F59D8C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F59D8C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F59D8C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F59D8C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F59D8C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F59D8C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F59D8C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F59D8C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F59D8C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739707135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779" r:id="rId1"/>
    <p:sldLayoutId id="2147483780" r:id="rId2"/>
    <p:sldLayoutId id="2147483781" r:id="rId3"/>
    <p:sldLayoutId id="2147483782" r:id="rId4"/>
    <p:sldLayoutId id="2147483783" r:id="rId5"/>
    <p:sldLayoutId id="2147483784" r:id="rId6"/>
    <p:sldLayoutId id="2147483785" r:id="rId7"/>
    <p:sldLayoutId id="2147483786" r:id="rId8"/>
    <p:sldLayoutId id="2147483787" r:id="rId9"/>
    <p:sldLayoutId id="2147483788" r:id="rId10"/>
    <p:sldLayoutId id="2147483789" r:id="rId11"/>
    <p:sldLayoutId id="2147483790" r:id="rId12"/>
    <p:sldLayoutId id="2147483791" r:id="rId13"/>
    <p:sldLayoutId id="2147483792" r:id="rId14"/>
    <p:sldLayoutId id="2147483793" r:id="rId15"/>
    <p:sldLayoutId id="2147483794" r:id="rId16"/>
    <p:sldLayoutId id="2147483795" r:id="rId17"/>
    <p:sldLayoutId id="2147483796" r:id="rId18"/>
    <p:sldLayoutId id="2147483797" r:id="rId19"/>
    <p:sldLayoutId id="2147483798" r:id="rId20"/>
    <p:sldLayoutId id="2147483799" r:id="rId21"/>
    <p:sldLayoutId id="2147483800" r:id="rId22"/>
    <p:sldLayoutId id="2147483801" r:id="rId23"/>
    <p:sldLayoutId id="2147483802" r:id="rId24"/>
    <p:sldLayoutId id="2147483803" r:id="rId25"/>
    <p:sldLayoutId id="2147483804" r:id="rId26"/>
    <p:sldLayoutId id="2147483805" r:id="rId27"/>
    <p:sldLayoutId id="2147483806" r:id="rId28"/>
    <p:sldLayoutId id="2147483807" r:id="rId29"/>
    <p:sldLayoutId id="2147483808" r:id="rId30"/>
    <p:sldLayoutId id="2147483809" r:id="rId31"/>
    <p:sldLayoutId id="2147483810" r:id="rId32"/>
    <p:sldLayoutId id="2147483811" r:id="rId33"/>
    <p:sldLayoutId id="2147483812" r:id="rId34"/>
    <p:sldLayoutId id="2147483813" r:id="rId35"/>
    <p:sldLayoutId id="2147483814" r:id="rId36"/>
    <p:sldLayoutId id="2147483815" r:id="rId37"/>
    <p:sldLayoutId id="2147483816" r:id="rId38"/>
    <p:sldLayoutId id="2147483817" r:id="rId39"/>
    <p:sldLayoutId id="2147483818" r:id="rId40"/>
    <p:sldLayoutId id="2147483819" r:id="rId41"/>
    <p:sldLayoutId id="2147483820" r:id="rId42"/>
    <p:sldLayoutId id="2147483821" r:id="rId43"/>
    <p:sldLayoutId id="2147483822" r:id="rId44"/>
    <p:sldLayoutId id="2147483823" r:id="rId45"/>
    <p:sldLayoutId id="2147483824" r:id="rId46"/>
    <p:sldLayoutId id="2147483825" r:id="rId47"/>
    <p:sldLayoutId id="2147483826" r:id="rId48"/>
    <p:sldLayoutId id="2147483827" r:id="rId49"/>
    <p:sldLayoutId id="2147483828" r:id="rId50"/>
    <p:sldLayoutId id="2147483829" r:id="rId51"/>
    <p:sldLayoutId id="2147483830" r:id="rId52"/>
    <p:sldLayoutId id="2147483831" r:id="rId53"/>
    <p:sldLayoutId id="2147483832" r:id="rId54"/>
    <p:sldLayoutId id="2147483833" r:id="rId55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21.xml"/><Relationship Id="rId2" Type="http://schemas.openxmlformats.org/officeDocument/2006/relationships/image" Target="../media/image7.png"/></Relationships>
</file>

<file path=ppt/slides/_rels/slide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62.xml"/><Relationship Id="rId2" Type="http://schemas.openxmlformats.org/officeDocument/2006/relationships/image" Target="../media/image8.png"/></Relationships>
</file>

<file path=ppt/slides/_rels/slide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8.xml"/><Relationship Id="rId2" Type="http://schemas.openxmlformats.org/officeDocument/2006/relationships/image" Target="../media/image9.png"/></Relationships>
</file>

<file path=ppt/slides/_rels/slide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image" Target="../media/image10.png"/></Relationships>
</file>

<file path=ppt/slides/_rels/slide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27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3.png"/><Relationship Id="rId4" Type="http://schemas.openxmlformats.org/officeDocument/2006/relationships/hyperlink" Target="https://vk.com/club64792812" TargetMode="External"/><Relationship Id="rId5" Type="http://schemas.openxmlformats.org/officeDocument/2006/relationships/image" Target="../media/image4.png"/><Relationship Id="rId6" Type="http://schemas.openxmlformats.org/officeDocument/2006/relationships/hyperlink" Target="https://t.me/slideclubru" TargetMode="External"/><Relationship Id="rId7" Type="http://schemas.openxmlformats.org/officeDocument/2006/relationships/image" Target="../media/image5.png"/><Relationship Id="rId8" Type="http://schemas.openxmlformats.org/officeDocument/2006/relationships/hyperlink" Target="https://slideclub.ru/product/universe-powerpoint-4?utm_source=presentation-free&amp;utm_medium=banner&amp;utm_campaign=promo" TargetMode="External"/><Relationship Id="rId9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ygiene of the cardiovascular system, Realism.tmp.png"/>
          <p:cNvPicPr>
            <a:picLocks noGrp="1" noChangeAspect="1"/>
          </p:cNvPicPr>
          <p:nvPr>
            <p:ph type="pic" sz="quarter" idx="10"/>
          </p:nvPr>
        </p:nvPicPr>
        <p:blipFill>
          <a:blip r:embed="rId2"/>
          <a:srcRect l="4281" r="4281"/>
          <a:stretch>
            <a:fillRect/>
          </a:stretch>
        </p:blipFill>
        <p:spPr/>
      </p:pic>
      <p:sp>
        <p:nvSpPr>
          <p:cNvPr id="3" name="Title 1">
            <a:extLst>
              <a:ext uri="{FF2B5EF4-FFF2-40B4-BE49-F238E27FC236}">
                <a16:creationId xmlns:a16="http://schemas.microsoft.com/office/drawing/2014/main" id="{6D4545FF-0A09-9CA8-4CDA-2F0B6C78674D}"/>
              </a:ext>
            </a:extLst>
          </p:cNvPr>
          <p:cNvSpPr txBox="1">
            <a:spLocks/>
          </p:cNvSpPr>
          <p:nvPr/>
        </p:nvSpPr>
        <p:spPr>
          <a:xfrm>
            <a:off x="4689866" y="1764798"/>
            <a:ext cx="7289613" cy="175838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Georgia" panose="02040502050405020303" pitchFamily="18" charset="0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6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eorgia Pro Black" panose="02040A02050405020203" pitchFamily="18" charset="0"/>
                <a:ea typeface="+mj-ea"/>
                <a:cs typeface="+mj-cs"/>
              </a:rPr>
              <a:t>НАЗВАНИЕ ПРЕЗЕНТАЦИИ</a:t>
            </a:r>
            <a:endParaRPr kumimoji="0" lang="en-ID" sz="6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eorgia Pro Black" panose="02040A02050405020203" pitchFamily="18" charset="0"/>
              <a:ea typeface="+mj-ea"/>
              <a:cs typeface="+mj-c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C990124-AA97-FD80-BBC0-638ED72F467B}"/>
              </a:ext>
            </a:extLst>
          </p:cNvPr>
          <p:cNvSpPr txBox="1"/>
          <p:nvPr/>
        </p:nvSpPr>
        <p:spPr>
          <a:xfrm>
            <a:off x="6420919" y="5418714"/>
            <a:ext cx="483286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Автор презентации:</a:t>
            </a:r>
            <a:endParaRPr kumimoji="0" lang="en-ID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eorgia" panose="02040502050405020303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8198131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ygiene of the cardiovascular system, Realism (1).tmp.png"/>
          <p:cNvPicPr>
            <a:picLocks noGrp="1" noChangeAspect="1"/>
          </p:cNvPicPr>
          <p:nvPr>
            <p:ph type="pic" sz="quarter" idx="17"/>
          </p:nvPr>
        </p:nvPicPr>
        <p:blipFill>
          <a:blip r:embed="rId2"/>
          <a:srcRect l="879" r="879"/>
          <a:stretch>
            <a:fillRect/>
          </a:stretch>
        </p:blipFill>
        <p:spPr/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91B7AD23-1B22-5F13-617D-07431999E598}"/>
              </a:ext>
            </a:extLst>
          </p:cNvPr>
          <p:cNvSpPr txBox="1"/>
          <p:nvPr/>
        </p:nvSpPr>
        <p:spPr>
          <a:xfrm>
            <a:off x="6815136" y="481216"/>
            <a:ext cx="4236245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8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Georgia Pro Black" panose="02040A02050405020203" pitchFamily="18" charset="0"/>
                <a:ea typeface="+mn-ea"/>
                <a:cs typeface="+mn-cs"/>
              </a:rPr>
              <a:t>Заголовок слайда</a:t>
            </a:r>
            <a:endParaRPr kumimoji="0" lang="ru-RU" sz="48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Georgia" panose="02040502050405020303" pitchFamily="18" charset="0"/>
              <a:ea typeface="+mn-ea"/>
              <a:cs typeface="+mn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82EB051-E4B0-AF43-22CB-501EF4BDC31E}"/>
              </a:ext>
            </a:extLst>
          </p:cNvPr>
          <p:cNvSpPr txBox="1"/>
          <p:nvPr/>
        </p:nvSpPr>
        <p:spPr>
          <a:xfrm>
            <a:off x="6367379" y="2275302"/>
            <a:ext cx="5419809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Место для вашего текста. Место для вашего текста.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Место для вашего текста. Место для вашего текста.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Место для вашего текста. Место для вашего текста.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8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Georgia" panose="02040502050405020303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4492139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ygiene of the cardiovascular system, Realism (2).tmp.png"/>
          <p:cNvPicPr>
            <a:picLocks noGrp="1" noChangeAspect="1"/>
          </p:cNvPicPr>
          <p:nvPr>
            <p:ph type="pic" sz="quarter" idx="10"/>
          </p:nvPr>
        </p:nvPicPr>
        <p:blipFill>
          <a:blip r:embed="rId2"/>
          <a:srcRect l="980" r="980"/>
          <a:stretch>
            <a:fillRect/>
          </a:stretch>
        </p:blipFill>
        <p:spPr/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B069B486-252A-9561-8058-A2988BD9A793}"/>
              </a:ext>
            </a:extLst>
          </p:cNvPr>
          <p:cNvSpPr txBox="1"/>
          <p:nvPr/>
        </p:nvSpPr>
        <p:spPr>
          <a:xfrm>
            <a:off x="6800848" y="474072"/>
            <a:ext cx="4236245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8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Georgia Pro Black" panose="02040A02050405020203" pitchFamily="18" charset="0"/>
                <a:ea typeface="+mn-ea"/>
                <a:cs typeface="+mn-cs"/>
              </a:rPr>
              <a:t>Заголовок слайда</a:t>
            </a:r>
            <a:endParaRPr kumimoji="0" lang="ru-RU" sz="48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Georgia" panose="02040502050405020303" pitchFamily="18" charset="0"/>
              <a:ea typeface="+mn-ea"/>
              <a:cs typeface="+mn-c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EAAFBCE-02B8-9760-E563-20E2C7FA6BA2}"/>
              </a:ext>
            </a:extLst>
          </p:cNvPr>
          <p:cNvSpPr txBox="1"/>
          <p:nvPr/>
        </p:nvSpPr>
        <p:spPr>
          <a:xfrm>
            <a:off x="6598386" y="2275302"/>
            <a:ext cx="5419809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Место для вашего текста. Место для вашего текста.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Место для вашего текста. Место для вашего текста.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Место для вашего текста. Место для вашего текста.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8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Georgia" panose="02040502050405020303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4552382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Рисунок 17" descr="Hygiene of the cardiovascular system, Realism (3).tmp.png"/>
          <p:cNvPicPr>
            <a:picLocks noGrp="1" noChangeAspect="1"/>
          </p:cNvPicPr>
          <p:nvPr>
            <p:ph type="pic" sz="quarter" idx="10"/>
          </p:nvPr>
        </p:nvPicPr>
        <p:blipFill>
          <a:blip r:embed="rId2"/>
          <a:srcRect t="21875" b="21875"/>
          <a:stretch>
            <a:fillRect/>
          </a:stretch>
        </p:blipFill>
        <p:spPr/>
      </p:pic>
      <p:sp>
        <p:nvSpPr>
          <p:cNvPr id="3" name="Rectangle 11">
            <a:extLst>
              <a:ext uri="{FF2B5EF4-FFF2-40B4-BE49-F238E27FC236}">
                <a16:creationId xmlns:a16="http://schemas.microsoft.com/office/drawing/2014/main" id="{4B13D4DD-7647-11B7-5CEC-89BB35175A23}"/>
              </a:ext>
            </a:extLst>
          </p:cNvPr>
          <p:cNvSpPr>
            <a:spLocks noChangeAspect="1"/>
          </p:cNvSpPr>
          <p:nvPr/>
        </p:nvSpPr>
        <p:spPr>
          <a:xfrm>
            <a:off x="5536406" y="4200525"/>
            <a:ext cx="6655594" cy="2657475"/>
          </a:xfrm>
          <a:prstGeom prst="rect">
            <a:avLst/>
          </a:prstGeom>
          <a:solidFill>
            <a:srgbClr val="17453A">
              <a:alpha val="83922"/>
            </a:srgbClr>
          </a:solidFill>
          <a:ln>
            <a:noFill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d-ID" sz="1800" b="0" i="0" u="none" strike="noStrike" kern="1200" cap="none" spc="0" normalizeH="0" baseline="0" noProof="0" dirty="0">
              <a:ln>
                <a:noFill/>
              </a:ln>
              <a:solidFill>
                <a:srgbClr val="14405A"/>
              </a:solidFill>
              <a:effectLst/>
              <a:uLnTx/>
              <a:uFillTx/>
              <a:latin typeface="Georgia" panose="02040502050405020303" pitchFamily="18" charset="0"/>
              <a:ea typeface="+mn-ea"/>
              <a:cs typeface="+mn-c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BD55BD6-922C-4E56-FEE0-5300CB6E423B}"/>
              </a:ext>
            </a:extLst>
          </p:cNvPr>
          <p:cNvSpPr txBox="1"/>
          <p:nvPr/>
        </p:nvSpPr>
        <p:spPr>
          <a:xfrm>
            <a:off x="5881688" y="4623524"/>
            <a:ext cx="565785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54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Georgia Pro Black" panose="02040A02050405020203" pitchFamily="18" charset="0"/>
                <a:ea typeface="+mn-ea"/>
                <a:cs typeface="+mn-cs"/>
              </a:rPr>
              <a:t>СПАСИБО ЗА ВНИМАНИЕ!</a:t>
            </a:r>
          </a:p>
        </p:txBody>
      </p:sp>
    </p:spTree>
    <p:extLst>
      <p:ext uri="{BB962C8B-B14F-4D97-AF65-F5344CB8AC3E}">
        <p14:creationId xmlns:p14="http://schemas.microsoft.com/office/powerpoint/2010/main" val="348963392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3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4" name="Google Shape;364;p7"/>
          <p:cNvSpPr txBox="1">
            <a:spLocks noGrp="1"/>
          </p:cNvSpPr>
          <p:nvPr>
            <p:ph type="ctrTitle"/>
          </p:nvPr>
        </p:nvSpPr>
        <p:spPr>
          <a:xfrm>
            <a:off x="521837" y="463628"/>
            <a:ext cx="10911213" cy="9619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Georgia"/>
              <a:buNone/>
            </a:pPr>
            <a:r>
              <a:rPr lang="ru-RU" sz="2800" b="1" dirty="0">
                <a:solidFill>
                  <a:schemeClr val="lt1"/>
                </a:solidFill>
                <a:latin typeface="Georgia Pro Black" panose="02040A02050405020203" pitchFamily="18" charset="0"/>
              </a:rPr>
              <a:t>Нужно больше слайдов?</a:t>
            </a:r>
            <a:br>
              <a:rPr lang="ru-RU" sz="2800" b="1" dirty="0">
                <a:solidFill>
                  <a:schemeClr val="lt1"/>
                </a:solidFill>
                <a:latin typeface="Georgia Pro Black" panose="02040A02050405020203" pitchFamily="18" charset="0"/>
              </a:rPr>
            </a:br>
            <a:r>
              <a:rPr lang="ru-RU" sz="2800" b="1" dirty="0">
                <a:solidFill>
                  <a:schemeClr val="lt1"/>
                </a:solidFill>
                <a:latin typeface="Georgia Pro Black" panose="02040A02050405020203" pitchFamily="18" charset="0"/>
              </a:rPr>
              <a:t>Универсальный шаблон презентации:</a:t>
            </a:r>
            <a:endParaRPr sz="2800" b="1" dirty="0">
              <a:solidFill>
                <a:schemeClr val="lt1"/>
              </a:solidFill>
              <a:latin typeface="Georgia Pro Black" panose="02040A02050405020203" pitchFamily="18" charset="0"/>
            </a:endParaRPr>
          </a:p>
        </p:txBody>
      </p:sp>
      <p:cxnSp>
        <p:nvCxnSpPr>
          <p:cNvPr id="365" name="Google Shape;365;p7"/>
          <p:cNvCxnSpPr/>
          <p:nvPr/>
        </p:nvCxnSpPr>
        <p:spPr>
          <a:xfrm>
            <a:off x="414488" y="5099523"/>
            <a:ext cx="11438121" cy="63604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366" name="Google Shape;366;p7"/>
          <p:cNvSpPr txBox="1"/>
          <p:nvPr/>
        </p:nvSpPr>
        <p:spPr>
          <a:xfrm>
            <a:off x="414488" y="5335162"/>
            <a:ext cx="9405787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ru-RU" sz="20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"/>
                <a:ea typeface="Georgia"/>
                <a:cs typeface="Georgia"/>
                <a:sym typeface="Georgia"/>
              </a:rPr>
              <a:t>Мы в социальных сетях:</a:t>
            </a:r>
            <a:endParaRPr kumimoji="0" sz="20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eorgia"/>
              <a:ea typeface="Georgia"/>
              <a:cs typeface="Georgia"/>
              <a:sym typeface="Georgia"/>
            </a:endParaRPr>
          </a:p>
        </p:txBody>
      </p:sp>
      <p:pic>
        <p:nvPicPr>
          <p:cNvPr id="367" name="Google Shape;367;p7">
            <a:hlinkClick r:id="rId4"/>
          </p:cNvPr>
          <p:cNvPicPr preferRelativeResize="0"/>
          <p:nvPr/>
        </p:nvPicPr>
        <p:blipFill rotWithShape="1">
          <a:blip r:embed="rId5">
            <a:alphaModFix/>
          </a:blip>
          <a:srcRect l="3414" r="3413"/>
          <a:stretch/>
        </p:blipFill>
        <p:spPr>
          <a:xfrm>
            <a:off x="201661" y="5565287"/>
            <a:ext cx="1329609" cy="1427162"/>
          </a:xfrm>
          <a:prstGeom prst="rect">
            <a:avLst/>
          </a:prstGeom>
          <a:noFill/>
          <a:ln>
            <a:noFill/>
          </a:ln>
        </p:spPr>
      </p:pic>
      <p:pic>
        <p:nvPicPr>
          <p:cNvPr id="368" name="Google Shape;368;p7">
            <a:hlinkClick r:id="rId6"/>
          </p:cNvPr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4636522" y="5979705"/>
            <a:ext cx="1340921" cy="754268"/>
          </a:xfrm>
          <a:prstGeom prst="rect">
            <a:avLst/>
          </a:prstGeom>
          <a:noFill/>
          <a:ln>
            <a:noFill/>
          </a:ln>
        </p:spPr>
      </p:pic>
      <p:sp>
        <p:nvSpPr>
          <p:cNvPr id="369" name="Google Shape;369;p7"/>
          <p:cNvSpPr/>
          <p:nvPr/>
        </p:nvSpPr>
        <p:spPr>
          <a:xfrm>
            <a:off x="1361422" y="6095971"/>
            <a:ext cx="3346556" cy="3385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600" b="1" i="0" u="sng" strike="noStrike" kern="0" cap="none" spc="0" normalizeH="0" baseline="0" noProof="0" dirty="0">
                <a:ln>
                  <a:noFill/>
                </a:ln>
                <a:solidFill>
                  <a:srgbClr val="F2632E"/>
                </a:solidFill>
                <a:effectLst/>
                <a:uLnTx/>
                <a:uFillTx/>
                <a:latin typeface="Georgia"/>
                <a:ea typeface="Georgia"/>
                <a:cs typeface="Georgia"/>
                <a:sym typeface="Georgia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https://vk.com/club64792812</a:t>
            </a:r>
            <a:endParaRPr kumimoji="0" sz="1600" b="1" i="0" u="none" strike="noStrike" kern="0" cap="none" spc="0" normalizeH="0" baseline="0" noProof="0" dirty="0">
              <a:ln>
                <a:noFill/>
              </a:ln>
              <a:solidFill>
                <a:srgbClr val="F2632E"/>
              </a:solidFill>
              <a:effectLst/>
              <a:uLnTx/>
              <a:uFillTx/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370" name="Google Shape;370;p7"/>
          <p:cNvSpPr/>
          <p:nvPr/>
        </p:nvSpPr>
        <p:spPr>
          <a:xfrm>
            <a:off x="5846836" y="6109611"/>
            <a:ext cx="3012469" cy="3385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600" b="1" i="0" u="sng" strike="noStrike" kern="0" cap="none" spc="0" normalizeH="0" baseline="0" noProof="0" dirty="0">
                <a:ln>
                  <a:noFill/>
                </a:ln>
                <a:solidFill>
                  <a:srgbClr val="F2632E"/>
                </a:solidFill>
                <a:effectLst/>
                <a:uLnTx/>
                <a:uFillTx/>
                <a:latin typeface="Georgia"/>
                <a:ea typeface="Georgia"/>
                <a:cs typeface="Georgia"/>
                <a:sym typeface="Georgia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https://t.me/slideclubru</a:t>
            </a:r>
            <a:endParaRPr kumimoji="0" sz="1600" b="1" i="0" u="none" strike="noStrike" kern="0" cap="none" spc="0" normalizeH="0" baseline="0" noProof="0" dirty="0">
              <a:ln>
                <a:noFill/>
              </a:ln>
              <a:solidFill>
                <a:srgbClr val="F2632E"/>
              </a:solidFill>
              <a:effectLst/>
              <a:uLnTx/>
              <a:uFillTx/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371" name="Google Shape;371;p7"/>
          <p:cNvSpPr txBox="1"/>
          <p:nvPr/>
        </p:nvSpPr>
        <p:spPr>
          <a:xfrm>
            <a:off x="521837" y="1661387"/>
            <a:ext cx="4630728" cy="18829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Noto Sans Symbols"/>
              <a:buChar char="▪"/>
              <a:tabLst/>
              <a:defRPr/>
            </a:pPr>
            <a:r>
              <a:rPr kumimoji="0" lang="ru-RU" sz="2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"/>
                <a:ea typeface="Georgia"/>
                <a:cs typeface="Georgia"/>
                <a:sym typeface="Georgia"/>
              </a:rPr>
              <a:t>Еще 100 вариантов оформления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Noto Sans Symbols"/>
              <a:buChar char="▪"/>
              <a:tabLst/>
              <a:defRPr/>
            </a:pPr>
            <a:r>
              <a:rPr kumimoji="0" lang="ru-RU" sz="2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"/>
                <a:ea typeface="Georgia"/>
                <a:cs typeface="Georgia"/>
                <a:sym typeface="Georgia"/>
              </a:rPr>
              <a:t>15 цветовых схем слайдов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Noto Sans Symbols"/>
              <a:buChar char="▪"/>
              <a:tabLst/>
              <a:defRPr/>
            </a:pPr>
            <a:r>
              <a:rPr kumimoji="0" lang="ru-RU" sz="2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"/>
                <a:ea typeface="Georgia"/>
                <a:cs typeface="Georgia"/>
                <a:sym typeface="Georgia"/>
              </a:rPr>
              <a:t>1 000 иконок в комплекте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20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372" name="Google Shape;372;p7"/>
          <p:cNvSpPr txBox="1"/>
          <p:nvPr/>
        </p:nvSpPr>
        <p:spPr>
          <a:xfrm>
            <a:off x="4967059" y="1669503"/>
            <a:ext cx="4772024" cy="19389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Arial"/>
              <a:buChar char="•"/>
              <a:tabLst/>
              <a:defRPr/>
            </a:pPr>
            <a:r>
              <a:rPr kumimoji="0" lang="ru-RU" sz="2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"/>
                <a:ea typeface="Georgia"/>
                <a:cs typeface="Georgia"/>
                <a:sym typeface="Georgia"/>
              </a:rPr>
              <a:t>3 500 слайдов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Arial"/>
              <a:buChar char="•"/>
              <a:tabLst/>
              <a:defRPr/>
            </a:pPr>
            <a:r>
              <a:rPr kumimoji="0" lang="ru-RU" sz="2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"/>
                <a:ea typeface="Georgia"/>
                <a:cs typeface="Georgia"/>
                <a:sym typeface="Georgia"/>
              </a:rPr>
              <a:t>200 бонусных шаблонов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Arial"/>
              <a:buChar char="•"/>
              <a:tabLst/>
              <a:defRPr/>
            </a:pPr>
            <a:r>
              <a:rPr kumimoji="0" lang="ru-RU" sz="2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"/>
                <a:ea typeface="Georgia"/>
                <a:cs typeface="Georgia"/>
                <a:sym typeface="Georgia"/>
              </a:rPr>
              <a:t>100 фонов высокого качества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20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373" name="Google Shape;373;p7"/>
          <p:cNvSpPr/>
          <p:nvPr/>
        </p:nvSpPr>
        <p:spPr>
          <a:xfrm>
            <a:off x="537784" y="3375403"/>
            <a:ext cx="4170194" cy="763471"/>
          </a:xfrm>
          <a:prstGeom prst="roundRect">
            <a:avLst>
              <a:gd name="adj" fmla="val 16667"/>
            </a:avLst>
          </a:prstGeom>
          <a:solidFill>
            <a:srgbClr val="282828"/>
          </a:solidFill>
          <a:ln w="12700" cap="flat" cmpd="sng">
            <a:solidFill>
              <a:schemeClr val="bg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ru-RU" sz="2800" b="0" i="0" u="sng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"/>
                <a:ea typeface="Georgia"/>
                <a:cs typeface="Georgia"/>
                <a:sym typeface="Georgia"/>
                <a:hlinkClick r:id="rId8"/>
              </a:rPr>
              <a:t>Узнать подробности</a:t>
            </a:r>
            <a:endParaRPr kumimoji="0" sz="2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eorgia"/>
              <a:ea typeface="Georgia"/>
              <a:cs typeface="Georgia"/>
              <a:sym typeface="Georgia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194C2C5A-E641-5C5D-1675-9703673B936A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739083" y="3022780"/>
            <a:ext cx="2047875" cy="1990725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B49951A7-62DF-1976-6041-A5DC174F4960}"/>
              </a:ext>
            </a:extLst>
          </p:cNvPr>
          <p:cNvSpPr txBox="1"/>
          <p:nvPr/>
        </p:nvSpPr>
        <p:spPr>
          <a:xfrm>
            <a:off x="521837" y="4434532"/>
            <a:ext cx="609750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srgbClr val="F2632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https://slideclub.ru/product/universe-powerpoint-4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1_Тема Office">
  <a:themeElements>
    <a:clrScheme name="Бело-зеленый22">
      <a:dk1>
        <a:srgbClr val="3D996B"/>
      </a:dk1>
      <a:lt1>
        <a:srgbClr val="FFFFFF"/>
      </a:lt1>
      <a:dk2>
        <a:srgbClr val="44546A"/>
      </a:dk2>
      <a:lt2>
        <a:srgbClr val="E7E6E6"/>
      </a:lt2>
      <a:accent1>
        <a:srgbClr val="3C6E8B"/>
      </a:accent1>
      <a:accent2>
        <a:srgbClr val="8AC44E"/>
      </a:accent2>
      <a:accent3>
        <a:srgbClr val="DA7757"/>
      </a:accent3>
      <a:accent4>
        <a:srgbClr val="8E381C"/>
      </a:accent4>
      <a:accent5>
        <a:srgbClr val="14405A"/>
      </a:accent5>
      <a:accent6>
        <a:srgbClr val="14633B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2_Тема Office">
  <a:themeElements>
    <a:clrScheme name="Другая 6">
      <a:dk1>
        <a:srgbClr val="F2632E"/>
      </a:dk1>
      <a:lt1>
        <a:srgbClr val="FFFFFF"/>
      </a:lt1>
      <a:dk2>
        <a:srgbClr val="9D350F"/>
      </a:dk2>
      <a:lt2>
        <a:srgbClr val="F9A88A"/>
      </a:lt2>
      <a:accent1>
        <a:srgbClr val="F29D2E"/>
      </a:accent1>
      <a:accent2>
        <a:srgbClr val="B58647"/>
      </a:accent2>
      <a:accent3>
        <a:srgbClr val="D72960"/>
      </a:accent3>
      <a:accent4>
        <a:srgbClr val="8C0D36"/>
      </a:accent4>
      <a:accent5>
        <a:srgbClr val="EB5C8A"/>
      </a:accent5>
      <a:accent6>
        <a:srgbClr val="F2632E"/>
      </a:accent6>
      <a:hlink>
        <a:srgbClr val="FFFFFF"/>
      </a:hlink>
      <a:folHlink>
        <a:srgbClr val="FFFFF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66</TotalTime>
  <Words>135</Words>
  <Application>Microsoft Office PowerPoint</Application>
  <PresentationFormat>Широкоэкранный</PresentationFormat>
  <Paragraphs>23</Paragraphs>
  <Slides>5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9</vt:i4>
      </vt:variant>
      <vt:variant>
        <vt:lpstr>Тема</vt:lpstr>
      </vt:variant>
      <vt:variant>
        <vt:i4>4</vt:i4>
      </vt:variant>
      <vt:variant>
        <vt:lpstr>Заголовки слайдов</vt:lpstr>
      </vt:variant>
      <vt:variant>
        <vt:i4>5</vt:i4>
      </vt:variant>
    </vt:vector>
  </HeadingPairs>
  <TitlesOfParts>
    <vt:vector size="18" baseType="lpstr">
      <vt:lpstr>Aptos</vt:lpstr>
      <vt:lpstr>Aptos Display</vt:lpstr>
      <vt:lpstr>Arial</vt:lpstr>
      <vt:lpstr>Calibri</vt:lpstr>
      <vt:lpstr>Calibri Light</vt:lpstr>
      <vt:lpstr>Georgia</vt:lpstr>
      <vt:lpstr>Georgia Pro Black</vt:lpstr>
      <vt:lpstr>Noto Sans Symbols</vt:lpstr>
      <vt:lpstr>Poppins</vt:lpstr>
      <vt:lpstr>Тема Office</vt:lpstr>
      <vt:lpstr>1_Тема Office</vt:lpstr>
      <vt:lpstr>Office Theme</vt:lpstr>
      <vt:lpstr>2_Тема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Нужно больше слайдов? Универсальный шаблон презентации: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Марусина Дарья</dc:creator>
  <cp:lastModifiedBy>Марусина Дарья</cp:lastModifiedBy>
  <cp:revision>5</cp:revision>
  <dcterms:created xsi:type="dcterms:W3CDTF">2024-04-10T15:26:27Z</dcterms:created>
  <dcterms:modified xsi:type="dcterms:W3CDTF">2024-06-09T15:15:01Z</dcterms:modified>
</cp:coreProperties>
</file>