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428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1276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089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2188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0588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72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92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4832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703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419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433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27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041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4254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109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661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566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5305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7666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7665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7323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3550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535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328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265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15809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4609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17806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9209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8516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285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3869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83988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8331165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513984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482968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6733513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93556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27114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13459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1051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49062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4749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34732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19383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85893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408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04753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15277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5980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77659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66987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19049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7202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148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83523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Food hygiene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Food hygien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Food hygiene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Food hygiene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2024-06-30T18:14:37Z</dcterms:modified>
</cp:coreProperties>
</file>