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207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5243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434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7788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9383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1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083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04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737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88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360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582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706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9361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697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4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9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844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188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8008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3882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0152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8828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86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6669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15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14263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962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860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997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109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9639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66215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463482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258263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410089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102460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62668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4564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3364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8806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42526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18485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8090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74843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14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54387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01711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06900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0409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62823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99052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96248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22975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18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092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Respiratory hygien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spiratory hygiene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spiratory hygien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Respiratory hygien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2024-04-10T15:23:40Z</dcterms:created>
  <dcterms:modified xsi:type="dcterms:W3CDTF">2024-06-09T11:32:12Z</dcterms:modified>
</cp:coreProperties>
</file>