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1140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41024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4956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21363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13977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4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4339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33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7035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8640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9101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5151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165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50885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2337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2542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0540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36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69618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6291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76375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01243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4615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676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1771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5827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150066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7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8752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1949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6710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91929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04785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108376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625636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94997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318634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190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11065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95261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896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80547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15592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86163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61836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660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41500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33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57390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18418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90521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08769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0726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05346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698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515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Human hygiene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пузырь, человек, вод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304B600-65C6-4913-62F2-65EA64EA61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man hygiene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uman hygien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14</cp:revision>
  <dcterms:created xsi:type="dcterms:W3CDTF">2024-04-10T15:26:27Z</dcterms:created>
  <dcterms:modified xsi:type="dcterms:W3CDTF">2024-06-30T18:41:53Z</dcterms:modified>
</cp:coreProperties>
</file>