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427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2277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727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8544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7433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1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8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84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249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35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877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73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656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038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417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836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2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189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017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203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4244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091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620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577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83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5586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4160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652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882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991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570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8073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5045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556500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658774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275197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22903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8424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9337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4883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781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2848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7042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5531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5649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5645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42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3751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6157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1692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63267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618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126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61507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87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426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ydrospher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ydrospher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ydrosphe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ydrosphe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2024-06-09T13:53:59Z</dcterms:modified>
</cp:coreProperties>
</file>