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8"/>
  </p:notesMasterIdLst>
  <p:sldIdLst>
    <p:sldId id="256" r:id="rId3"/>
    <p:sldId id="258" r:id="rId4"/>
    <p:sldId id="257" r:id="rId5"/>
    <p:sldId id="265" r:id="rId6"/>
    <p:sldId id="204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  <a:srgbClr val="151515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B71E-0426-40EC-8B34-C3ED4E1D75C3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83D8-8511-4351-96CE-2202C0F16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3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5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4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488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63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996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82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186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5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2333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3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734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39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0854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4523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16571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19900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20574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482964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434656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40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009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440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80797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90238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77399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71634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81781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08709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216701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10371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73130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000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57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41176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491801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80243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087492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613656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43422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19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16799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855624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136269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14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7477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29597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68472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74700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931015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232251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10664248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59900815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82233033"/>
      </p:ext>
    </p:extLst>
  </p:cSld>
  <p:clrMapOvr>
    <a:masterClrMapping/>
  </p:clrMapOvr>
  <p:transition spd="slow" advTm="2000">
    <p:blinds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4348769"/>
      </p:ext>
    </p:extLst>
  </p:cSld>
  <p:clrMapOvr>
    <a:masterClrMapping/>
  </p:clrMapOvr>
  <p:transition spd="slow" advTm="2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077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56133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649708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125342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11421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247577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652535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855224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593227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601960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06819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419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919942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768757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061143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457254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721503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3907816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681041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78227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0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77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5.xml"/><Relationship Id="rId30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56.xml"/><Relationship Id="rId35" Type="http://schemas.openxmlformats.org/officeDocument/2006/relationships/slideLayout" Target="../slideLayouts/slideLayout57.xml"/><Relationship Id="rId36" Type="http://schemas.openxmlformats.org/officeDocument/2006/relationships/slideLayout" Target="../slideLayouts/slideLayout58.xml"/><Relationship Id="rId37" Type="http://schemas.openxmlformats.org/officeDocument/2006/relationships/slideLayout" Target="../slideLayouts/slideLayout59.xml"/><Relationship Id="rId38" Type="http://schemas.openxmlformats.org/officeDocument/2006/relationships/slideLayout" Target="../slideLayouts/slideLayout60.xml"/><Relationship Id="rId3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26.xml"/><Relationship Id="rId40" Type="http://schemas.openxmlformats.org/officeDocument/2006/relationships/slideLayout" Target="../slideLayouts/slideLayout62.xml"/><Relationship Id="rId41" Type="http://schemas.openxmlformats.org/officeDocument/2006/relationships/slideLayout" Target="../slideLayouts/slideLayout63.xml"/><Relationship Id="rId42" Type="http://schemas.openxmlformats.org/officeDocument/2006/relationships/slideLayout" Target="../slideLayouts/slideLayout64.xml"/><Relationship Id="rId43" Type="http://schemas.openxmlformats.org/officeDocument/2006/relationships/slideLayout" Target="../slideLayouts/slideLayout65.xml"/><Relationship Id="rId44" Type="http://schemas.openxmlformats.org/officeDocument/2006/relationships/slideLayout" Target="../slideLayouts/slideLayout66.xml"/><Relationship Id="rId45" Type="http://schemas.openxmlformats.org/officeDocument/2006/relationships/slideLayout" Target="../slideLayouts/slideLayout67.xml"/><Relationship Id="rId46" Type="http://schemas.openxmlformats.org/officeDocument/2006/relationships/slideLayout" Target="../slideLayouts/slideLayout68.xml"/><Relationship Id="rId47" Type="http://schemas.openxmlformats.org/officeDocument/2006/relationships/slideLayout" Target="../slideLayouts/slideLayout69.xml"/><Relationship Id="rId48" Type="http://schemas.openxmlformats.org/officeDocument/2006/relationships/slideLayout" Target="../slideLayouts/slideLayout70.xml"/><Relationship Id="rId49" Type="http://schemas.openxmlformats.org/officeDocument/2006/relationships/slideLayout" Target="../slideLayouts/slideLayout71.xml"/><Relationship Id="rId5" Type="http://schemas.openxmlformats.org/officeDocument/2006/relationships/slideLayout" Target="../slideLayouts/slideLayout27.xml"/><Relationship Id="rId50" Type="http://schemas.openxmlformats.org/officeDocument/2006/relationships/slideLayout" Target="../slideLayouts/slideLayout72.xml"/><Relationship Id="rId51" Type="http://schemas.openxmlformats.org/officeDocument/2006/relationships/slideLayout" Target="../slideLayouts/slideLayout73.xml"/><Relationship Id="rId52" Type="http://schemas.openxmlformats.org/officeDocument/2006/relationships/slideLayout" Target="../slideLayouts/slideLayout74.xml"/><Relationship Id="rId53" Type="http://schemas.openxmlformats.org/officeDocument/2006/relationships/slideLayout" Target="../slideLayouts/slideLayout75.xml"/><Relationship Id="rId54" Type="http://schemas.openxmlformats.org/officeDocument/2006/relationships/slideLayout" Target="../slideLayouts/slideLayout76.xml"/><Relationship Id="rId55" Type="http://schemas.openxmlformats.org/officeDocument/2006/relationships/slideLayout" Target="../slideLayouts/slideLayout77.xml"/><Relationship Id="rId56" Type="http://schemas.openxmlformats.org/officeDocument/2006/relationships/theme" Target="../theme/theme2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2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  <p:sldLayoutId id="2147483664" r:id="rId15"/>
    <p:sldLayoutId id="2147483665" r:id="rId16"/>
    <p:sldLayoutId id="2147483666" r:id="rId17"/>
    <p:sldLayoutId id="2147483671" r:id="rId18"/>
    <p:sldLayoutId id="2147483668" r:id="rId19"/>
    <p:sldLayoutId id="2147483672" r:id="rId20"/>
    <p:sldLayoutId id="2147483667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64843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27" r:id="rId54"/>
    <p:sldLayoutId id="214748372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bg1"/>
                </a:solidFill>
              </a:rPr>
              <a:t>НАЗВАНИЕ ПРЕЗЕНТАЦИИ</a:t>
            </a:r>
            <a:endParaRPr lang="en-ID" sz="4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Автор презентации:</a:t>
            </a:r>
            <a:endParaRPr lang="en-ID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Genes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C7CF9A9-FF6E-E786-33D1-9CB9CDA62D44}"/>
              </a:ext>
            </a:extLst>
          </p:cNvPr>
          <p:cNvSpPr txBox="1">
            <a:spLocks/>
          </p:cNvSpPr>
          <p:nvPr/>
        </p:nvSpPr>
        <p:spPr>
          <a:xfrm>
            <a:off x="287616" y="532852"/>
            <a:ext cx="569906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C2800-43AB-68E3-0215-A27DBEC59693}"/>
              </a:ext>
            </a:extLst>
          </p:cNvPr>
          <p:cNvSpPr txBox="1"/>
          <p:nvPr/>
        </p:nvSpPr>
        <p:spPr>
          <a:xfrm>
            <a:off x="287616" y="1540912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Genes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081" r="50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01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ECB389C-6A20-AE50-E044-9CBE2830A83A}"/>
              </a:ext>
            </a:extLst>
          </p:cNvPr>
          <p:cNvSpPr txBox="1">
            <a:spLocks/>
          </p:cNvSpPr>
          <p:nvPr/>
        </p:nvSpPr>
        <p:spPr>
          <a:xfrm>
            <a:off x="279228" y="474129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F1101-6A6E-F232-2126-4C84D7AC738C}"/>
              </a:ext>
            </a:extLst>
          </p:cNvPr>
          <p:cNvSpPr txBox="1"/>
          <p:nvPr/>
        </p:nvSpPr>
        <p:spPr>
          <a:xfrm>
            <a:off x="276432" y="1557690"/>
            <a:ext cx="55110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Genes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6384" r="63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989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СПАСИБО ЗА ВНИМАНИЕ!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Genes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Georgia</vt:lpstr>
      <vt:lpstr>Georgia Pro Black</vt:lpstr>
      <vt:lpstr>Noto Sans Symbols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Марусина Дарья</dc:creator>
  <cp:lastModifiedBy>Марусина Дарья</cp:lastModifiedBy>
  <cp:revision>25</cp:revision>
  <dcterms:created xsi:type="dcterms:W3CDTF">2023-03-18T17:58:05Z</dcterms:created>
  <dcterms:modified xsi:type="dcterms:W3CDTF">2024-06-09T13:54:03Z</dcterms:modified>
</cp:coreProperties>
</file>