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83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34291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1982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22954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97585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0260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004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30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0090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8271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99627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08249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73209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3680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3762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6124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70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51800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20766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67846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60546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1181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4753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3402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34439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507854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6331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2114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5334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231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49699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568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009732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6791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078045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42212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2505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0041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29934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451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56839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8371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99463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39155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39677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8155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156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10723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13406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131709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32371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9866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4294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3355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628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Genotypic variabilit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Genotypic variabilit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otypic variability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enotypic variabilit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2024-06-09T11:36:56Z</dcterms:modified>
</cp:coreProperties>
</file>