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4949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14809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64249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94068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2836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653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3665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961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079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703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00798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3846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7569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68379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6192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1845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142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192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12017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613548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26577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54455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4638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62587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6614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69217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178959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799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05424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3469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32841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5277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51101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065555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345473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696571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072299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2026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77061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15212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1350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28006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1353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99545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09526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42967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38028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341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69530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006851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29465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05596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865658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36591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6302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885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genom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genome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genom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e genom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2024-06-09T13:50:42Z</dcterms:modified>
</cp:coreProperties>
</file>