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4568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843454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961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164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2415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9432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46762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5009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533411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31934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142176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40015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09556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27968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19608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17569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5500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18751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29852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34901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9540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60459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86687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74052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3117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963486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94039043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471050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18042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193253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501994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3633754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26579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7908984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68571458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0503201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9205928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754797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554940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28181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52436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36289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47679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70134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26949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53177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101370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39743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1153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301543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788164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050592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579544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53808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96088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81801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Genetic and cellular engineering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enetic and cellular engineering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Genetic and cellular engineering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Genetic and cellular engineering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2024-06-09T15:07:52Z</dcterms:modified>
</cp:coreProperties>
</file>