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3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40" r:id="rId5"/>
    <p:sldId id="2046" r:id="rId6"/>
    <p:sldId id="1165" r:id="rId7"/>
    <p:sldId id="2008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7C1A-D579-4BF4-AF2C-26BE96DDC35A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A61F-DC96-4486-8FE0-C5C69E24D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D7AA9-00B2-8B36-E47E-F0216D0B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000E4-ECF1-4F2E-46F1-57F8AB92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4297A-754D-9D1E-4230-01D5ADA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D23C1-2DAE-D921-FCB6-529078B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F233A-59E2-7365-07AF-B8D8D02C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6EDC6-C58E-4DA9-AC10-83155D66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FBE78-B704-AA9E-53A5-8A8B4BAFC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79F5-E98A-5947-46B4-3D86469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35F22-862C-B13E-1C09-9EF47548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B3030-8E18-85AA-3517-9487FE7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3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6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5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7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5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6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0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2282-325F-4684-BA9D-25B802C51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2E81F-5257-7363-AF27-0C8EF53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D9143-A8EC-4F4C-EEB8-702F0622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B4CEF-618B-4555-F978-CD93748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1E54-9FF2-9C7D-5C44-50FC93F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947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209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086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420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8816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728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7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05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88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143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24/06/2024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442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549150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3932895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433673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8514300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3223258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167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020230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5012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4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96182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771030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618205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120750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225009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5905815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702734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939029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328808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9694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6590290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6578765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8182386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7410139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297771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368142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05719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3227896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57680732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9988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795672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323775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787851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8386288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8992662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61010579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29954723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28042594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32163813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63930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2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1452852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1929509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87003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3486967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7747434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4050269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7973331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9234996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3861619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73148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042640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0554713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869451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4536388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7298994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0065087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85470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68901-7D71-3031-BD7E-E243CD2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75F41-467C-5604-1676-1B73C333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183D-F657-1CCE-84AD-53FCFC1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A1184-C655-D424-535E-15A499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A02FF-A543-5739-466C-DABE8968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8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1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A877-E220-9435-CD27-01BF14C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9CDE0-A030-7B0C-C78C-E349ACFD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0832B-9B12-7370-A3E9-FC88CBB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8216-1590-4E8A-9948-CEC54D11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0422E-EF87-FE2A-B343-E2B1F9A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1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6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1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9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13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205A-A53F-637F-A303-623815A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576A5-8781-EF94-7E79-E34AABD7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8174F-F65F-83CD-4B55-4D291DDE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51D4A-932B-ED7C-51D2-D9F5B36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5F856-8B89-BBEB-CC99-F25C7DC2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F8B4B-37F4-80D8-691C-4F34BA9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5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1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9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43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71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0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19896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142C-3D26-5B10-6CFA-09831AA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B0C03-00B9-4AB5-E6EE-A9824AE4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3216-C960-D894-F898-6C0AB15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D3FCA-0D61-F49A-267D-CD8ECA59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8A466-58B0-0AA8-2EA6-8FF712F5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8C7003-D6E2-8F4B-2E60-2709B822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B9D3C-40E1-6BB9-A5E6-709D602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E0264-A121-9D23-9DFB-3DFA8A2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784262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494191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9061127"/>
      </p:ext>
    </p:extLst>
  </p:cSld>
  <p:clrMapOvr>
    <a:masterClrMapping/>
  </p:clrMapOvr>
  <p:transition spd="slow" advTm="2000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AAB12-D452-A11B-2291-71BB26F2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6E810-A056-13E0-F0B3-2B55AB3F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4E510-9813-1F61-FFC1-DD312DE0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1B934-0366-1FE3-3B20-34EB0F1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8137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3263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DFA11-F3C0-213F-A701-BE5931D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03B3E-478A-C438-69B5-3A351AE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F6E4B-C207-8345-945C-C4567D8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2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3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5216A-A9A2-BBCA-A233-C7F9978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4241-A842-F57C-7D7D-CB10231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BF33-793B-0DF4-CDEE-3A7B0A3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0258-9448-E119-BAFF-83150796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A955E-66E2-475C-F7FE-EB466E3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2BF6-1FAB-5FDF-C171-8C7961B4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9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405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181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984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45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04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68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0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659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1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6512-C077-E62E-68C7-113CB0EF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051F-EEB7-FA49-A9EA-65634D9E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56BB-8004-FC24-FEBA-9A79BE71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DD09-DB39-8D89-E6CA-B20896E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5BDF0-2491-E138-B797-BCFE0E38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64DD4-E39B-26CB-47B1-9F13C67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3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81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116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42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7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8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904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84" Type="http://schemas.openxmlformats.org/officeDocument/2006/relationships/slideLayout" Target="../slideLayouts/slideLayout95.xml"/><Relationship Id="rId89" Type="http://schemas.openxmlformats.org/officeDocument/2006/relationships/image" Target="../media/image1.png"/><Relationship Id="rId1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83" Type="http://schemas.openxmlformats.org/officeDocument/2006/relationships/slideLayout" Target="../slideLayouts/slideLayout94.xml"/><Relationship Id="rId8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9" Type="http://schemas.openxmlformats.org/officeDocument/2006/relationships/slideLayout" Target="../slideLayouts/slideLayout160.xml"/><Relationship Id="rId21" Type="http://schemas.openxmlformats.org/officeDocument/2006/relationships/slideLayout" Target="../slideLayouts/slideLayout142.xml"/><Relationship Id="rId34" Type="http://schemas.openxmlformats.org/officeDocument/2006/relationships/slideLayout" Target="../slideLayouts/slideLayout155.xml"/><Relationship Id="rId42" Type="http://schemas.openxmlformats.org/officeDocument/2006/relationships/slideLayout" Target="../slideLayouts/slideLayout163.xml"/><Relationship Id="rId47" Type="http://schemas.openxmlformats.org/officeDocument/2006/relationships/slideLayout" Target="../slideLayouts/slideLayout168.xml"/><Relationship Id="rId50" Type="http://schemas.openxmlformats.org/officeDocument/2006/relationships/slideLayout" Target="../slideLayouts/slideLayout171.xml"/><Relationship Id="rId55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32" Type="http://schemas.openxmlformats.org/officeDocument/2006/relationships/slideLayout" Target="../slideLayouts/slideLayout153.xml"/><Relationship Id="rId37" Type="http://schemas.openxmlformats.org/officeDocument/2006/relationships/slideLayout" Target="../slideLayouts/slideLayout158.xml"/><Relationship Id="rId40" Type="http://schemas.openxmlformats.org/officeDocument/2006/relationships/slideLayout" Target="../slideLayouts/slideLayout161.xml"/><Relationship Id="rId45" Type="http://schemas.openxmlformats.org/officeDocument/2006/relationships/slideLayout" Target="../slideLayouts/slideLayout166.xml"/><Relationship Id="rId53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slideLayout" Target="../slideLayouts/slideLayout152.xml"/><Relationship Id="rId44" Type="http://schemas.openxmlformats.org/officeDocument/2006/relationships/slideLayout" Target="../slideLayouts/slideLayout165.xml"/><Relationship Id="rId52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slideLayout" Target="../slideLayouts/slideLayout151.xml"/><Relationship Id="rId35" Type="http://schemas.openxmlformats.org/officeDocument/2006/relationships/slideLayout" Target="../slideLayouts/slideLayout156.xml"/><Relationship Id="rId43" Type="http://schemas.openxmlformats.org/officeDocument/2006/relationships/slideLayout" Target="../slideLayouts/slideLayout164.xml"/><Relationship Id="rId48" Type="http://schemas.openxmlformats.org/officeDocument/2006/relationships/slideLayout" Target="../slideLayouts/slideLayout169.xml"/><Relationship Id="rId56" Type="http://schemas.openxmlformats.org/officeDocument/2006/relationships/theme" Target="../theme/theme4.xml"/><Relationship Id="rId8" Type="http://schemas.openxmlformats.org/officeDocument/2006/relationships/slideLayout" Target="../slideLayouts/slideLayout129.xml"/><Relationship Id="rId51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33" Type="http://schemas.openxmlformats.org/officeDocument/2006/relationships/slideLayout" Target="../slideLayouts/slideLayout154.xml"/><Relationship Id="rId38" Type="http://schemas.openxmlformats.org/officeDocument/2006/relationships/slideLayout" Target="../slideLayouts/slideLayout159.xml"/><Relationship Id="rId46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41.xml"/><Relationship Id="rId41" Type="http://schemas.openxmlformats.org/officeDocument/2006/relationships/slideLayout" Target="../slideLayouts/slideLayout162.xml"/><Relationship Id="rId54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36" Type="http://schemas.openxmlformats.org/officeDocument/2006/relationships/slideLayout" Target="../slideLayouts/slideLayout157.xml"/><Relationship Id="rId49" Type="http://schemas.openxmlformats.org/officeDocument/2006/relationships/slideLayout" Target="../slideLayouts/slideLayout1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E1DBA-FB7A-B0A5-5828-4BC7878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1826-C1F9-323E-6D37-EAF68A1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D3408-21DC-5728-E641-C4EB955B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01869-30F3-4A87-B97E-5E0A036B6526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FE0CE-F186-5F79-8640-4276C8F8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936FE-5BB2-A064-E411-BC496154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24.06.2024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00030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7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35425" y="300495"/>
            <a:ext cx="10121150" cy="6257010"/>
          </a:xfrm>
          <a:custGeom>
            <a:avLst/>
            <a:gdLst>
              <a:gd name="connsiteX0" fmla="*/ 2633472 w 8459460"/>
              <a:gd name="connsiteY0" fmla="*/ 0 h 5229734"/>
              <a:gd name="connsiteX1" fmla="*/ 4949098 w 8459460"/>
              <a:gd name="connsiteY1" fmla="*/ 1368466 h 5229734"/>
              <a:gd name="connsiteX2" fmla="*/ 4976203 w 8459460"/>
              <a:gd name="connsiteY2" fmla="*/ 1424335 h 5229734"/>
              <a:gd name="connsiteX3" fmla="*/ 5006638 w 8459460"/>
              <a:gd name="connsiteY3" fmla="*/ 1383924 h 5229734"/>
              <a:gd name="connsiteX4" fmla="*/ 6510528 w 8459460"/>
              <a:gd name="connsiteY4" fmla="*/ 679704 h 5229734"/>
              <a:gd name="connsiteX5" fmla="*/ 8459460 w 8459460"/>
              <a:gd name="connsiteY5" fmla="*/ 2614867 h 5229734"/>
              <a:gd name="connsiteX6" fmla="*/ 6510528 w 8459460"/>
              <a:gd name="connsiteY6" fmla="*/ 4550030 h 5229734"/>
              <a:gd name="connsiteX7" fmla="*/ 5006638 w 8459460"/>
              <a:gd name="connsiteY7" fmla="*/ 3845811 h 5229734"/>
              <a:gd name="connsiteX8" fmla="*/ 4976203 w 8459460"/>
              <a:gd name="connsiteY8" fmla="*/ 3805399 h 5229734"/>
              <a:gd name="connsiteX9" fmla="*/ 4949098 w 8459460"/>
              <a:gd name="connsiteY9" fmla="*/ 3861268 h 5229734"/>
              <a:gd name="connsiteX10" fmla="*/ 2633472 w 8459460"/>
              <a:gd name="connsiteY10" fmla="*/ 5229734 h 5229734"/>
              <a:gd name="connsiteX11" fmla="*/ 0 w 8459460"/>
              <a:gd name="connsiteY11" fmla="*/ 2614867 h 5229734"/>
              <a:gd name="connsiteX12" fmla="*/ 2633472 w 8459460"/>
              <a:gd name="connsiteY12" fmla="*/ 0 h 52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9460" h="5229734">
                <a:moveTo>
                  <a:pt x="2633472" y="0"/>
                </a:moveTo>
                <a:cubicBezTo>
                  <a:pt x="3633390" y="0"/>
                  <a:pt x="4503147" y="553346"/>
                  <a:pt x="4949098" y="1368466"/>
                </a:cubicBezTo>
                <a:lnTo>
                  <a:pt x="4976203" y="1424335"/>
                </a:lnTo>
                <a:lnTo>
                  <a:pt x="5006638" y="1383924"/>
                </a:lnTo>
                <a:cubicBezTo>
                  <a:pt x="5364101" y="953839"/>
                  <a:pt x="5905073" y="679704"/>
                  <a:pt x="6510528" y="679704"/>
                </a:cubicBezTo>
                <a:cubicBezTo>
                  <a:pt x="7586893" y="679704"/>
                  <a:pt x="8459460" y="1546106"/>
                  <a:pt x="8459460" y="2614867"/>
                </a:cubicBezTo>
                <a:cubicBezTo>
                  <a:pt x="8459460" y="3683628"/>
                  <a:pt x="7586893" y="4550030"/>
                  <a:pt x="6510528" y="4550030"/>
                </a:cubicBezTo>
                <a:cubicBezTo>
                  <a:pt x="5905073" y="4550030"/>
                  <a:pt x="5364101" y="4275895"/>
                  <a:pt x="5006638" y="3845811"/>
                </a:cubicBezTo>
                <a:lnTo>
                  <a:pt x="4976203" y="3805399"/>
                </a:lnTo>
                <a:lnTo>
                  <a:pt x="4949098" y="3861268"/>
                </a:lnTo>
                <a:cubicBezTo>
                  <a:pt x="4503147" y="4676388"/>
                  <a:pt x="3633390" y="5229734"/>
                  <a:pt x="2633472" y="5229734"/>
                </a:cubicBezTo>
                <a:cubicBezTo>
                  <a:pt x="1179046" y="5229734"/>
                  <a:pt x="0" y="4059018"/>
                  <a:pt x="0" y="2614867"/>
                </a:cubicBezTo>
                <a:cubicBezTo>
                  <a:pt x="0" y="1170716"/>
                  <a:pt x="1179046" y="0"/>
                  <a:pt x="263347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546" y="4006533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1204961" y="1363592"/>
            <a:ext cx="647488" cy="64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8694102" y="5605785"/>
            <a:ext cx="261426" cy="26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22" y="2346025"/>
            <a:ext cx="6177904" cy="1325563"/>
          </a:xfrm>
        </p:spPr>
        <p:txBody>
          <a:bodyPr/>
          <a:lstStyle/>
          <a:p>
            <a:pPr algn="l"/>
            <a:r>
              <a:rPr lang="ru-RU" sz="4400" dirty="0">
                <a:solidFill>
                  <a:srgbClr val="262626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ID" sz="4400" dirty="0">
              <a:solidFill>
                <a:srgbClr val="262626"/>
              </a:solidFill>
              <a:latin typeface="Georgia Pro Black" panose="02040A02050405020203" pitchFamily="18" charset="0"/>
            </a:endParaRPr>
          </a:p>
        </p:txBody>
      </p:sp>
      <p:pic>
        <p:nvPicPr>
          <p:cNvPr id="8" name="Рисунок 7" descr="Изображение выглядит как картина, искусство, Человеческое лиц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66EB022B-4C02-B1AF-4376-4C9E5E20DBC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" b="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0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5BE9-FD1E-B623-E53F-A9C20D00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262626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800" dirty="0">
              <a:solidFill>
                <a:srgbClr val="262626"/>
              </a:solidFill>
            </a:endParaRPr>
          </a:p>
        </p:txBody>
      </p:sp>
      <p:pic>
        <p:nvPicPr>
          <p:cNvPr id="3" name="Рисунок 2" descr="Gender genetics gender-linked inheritance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D73975-CFC7-FC64-2417-74B23CEE7F55}"/>
              </a:ext>
            </a:extLst>
          </p:cNvPr>
          <p:cNvSpPr txBox="1"/>
          <p:nvPr/>
        </p:nvSpPr>
        <p:spPr>
          <a:xfrm>
            <a:off x="6096000" y="2671763"/>
            <a:ext cx="5705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1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nder genetics gender-linked inheritance, Realism (2).tmp.pn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Gender genetics gender-linked inheritance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833" r="10833"/>
          <a:stretch>
            <a:fillRect/>
          </a:stretch>
        </p:blipFill>
        <p:spPr/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285E478-1EDE-4175-8A45-296799F2B0E5}"/>
              </a:ext>
            </a:extLst>
          </p:cNvPr>
          <p:cNvSpPr/>
          <p:nvPr/>
        </p:nvSpPr>
        <p:spPr>
          <a:xfrm>
            <a:off x="230294" y="298027"/>
            <a:ext cx="10749835" cy="63066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85AD0-1134-4304-AFF1-FD0FF8100C6B}"/>
              </a:ext>
            </a:extLst>
          </p:cNvPr>
          <p:cNvSpPr txBox="1"/>
          <p:nvPr/>
        </p:nvSpPr>
        <p:spPr>
          <a:xfrm>
            <a:off x="5532060" y="2231308"/>
            <a:ext cx="6413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 ВНИМАНИЕ!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6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135</Words>
  <Application>Microsoft Office PowerPoint</Application>
  <PresentationFormat>Широкоэкранный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Марусина Дарья</dc:creator>
  <cp:lastModifiedBy>Марусина Дарья</cp:lastModifiedBy>
  <cp:revision>13</cp:revision>
  <dcterms:created xsi:type="dcterms:W3CDTF">2024-04-10T15:26:27Z</dcterms:created>
  <dcterms:modified xsi:type="dcterms:W3CDTF">2024-06-24T18:46:38Z</dcterms:modified>
</cp:coreProperties>
</file>