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031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499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676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868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610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1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081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41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408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380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4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34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7242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500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66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617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330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160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3187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7508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079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473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251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181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560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36365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147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51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602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754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5877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607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148374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07448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45007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168203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769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7962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72399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1890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5701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274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6659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6789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2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0410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31920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968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3574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2657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37166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98339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9793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17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792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uman genetic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uman genetic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uman genetic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uman genetic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2024-06-09T11:19:53Z</dcterms:modified>
</cp:coreProperties>
</file>