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56276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179926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43090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140207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672794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536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30810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88570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43646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45664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46701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58355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90381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670605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75717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31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16265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00784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807906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501393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161713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052612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58381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41070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1102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455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6459959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71040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77519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73039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55624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387985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878689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36034833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23762689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86926668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74724448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700621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392179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550804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84867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876152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987163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829189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488417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6238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69565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278456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251623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166316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2477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430818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690539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029117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1902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05755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Gas exchange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Gas exchange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Gas exchange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Gas exchange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3</cp:revision>
  <dcterms:created xsi:type="dcterms:W3CDTF">2024-04-10T15:24:22Z</dcterms:created>
  <dcterms:modified xsi:type="dcterms:W3CDTF">2024-06-09T15:05:56Z</dcterms:modified>
</cp:coreProperties>
</file>