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48998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27267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3252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14270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78302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8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3741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116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4765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2727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37031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51742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8644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20957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51746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7202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1587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46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45070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91962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31167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71510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0179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42823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721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77872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658233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65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0415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02851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5669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51401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59284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1125035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787871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1636358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986045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136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701918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98943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6716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46014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41249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33752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9825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52149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49139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447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370134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25852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77596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385023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673672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795399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508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83221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s exchange in the lung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s exchange in the lungs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s exchange in the lung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Gas exchange in the lung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2024-06-09T14:03:02Z</dcterms:modified>
</cp:coreProperties>
</file>