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1105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38377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03600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73812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076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20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30437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2222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2520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2474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5375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9291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03561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02676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2811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0005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3394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4056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00758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24322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52399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28175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66994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0146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9565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12740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312528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4141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78912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56879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5788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13544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91982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409387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892608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31887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515024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9347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34999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29845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0145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596051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08641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890332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36518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90711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07541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5617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709513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90883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370283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00796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9320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444396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2566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7861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as exchange in lungs and tissu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as exchange in lungs and tissues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as exchange in lungs and tissu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Gas exchange in lungs and tissues, Realism - @DariaMarusina (fast) (изменено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2024-06-09T14:02:58Z</dcterms:modified>
</cp:coreProperties>
</file>