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569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8993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384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311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5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0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90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825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9780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129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306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813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26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1845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560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05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698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209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072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6186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9964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8725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469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437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829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367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91580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084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16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049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253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686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6397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427312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1191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21452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703995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198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0684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47475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357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9610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2243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41165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6610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309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89260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31547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6013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7832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458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96245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2911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95126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602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966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ametogenesi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ametogene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ametogen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ametogene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2024-06-09T10:39:23Z</dcterms:modified>
</cp:coreProperties>
</file>