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835572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9208440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139660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1840709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5935235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195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989056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20000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23524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813223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720137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57568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449101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1680135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431746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463270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08254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59913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4095465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9967310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8707736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9160714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722020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930399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813489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34992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10733907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51819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345804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874718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89736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2050024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5038964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83257155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33524287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74740878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29761465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229758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9813771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351916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244583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9078253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5907539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7862694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1830177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7145146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6782579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512375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1442615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2900036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2169544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3735634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0202486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3492689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028004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51166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unctional capabilities of the respiratory system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unctional capabilities of the respiratory system, Realism (2)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unctional capabilities of the respiratory system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Functional capabilities of the respiratory system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11</cp:revision>
  <dcterms:created xsi:type="dcterms:W3CDTF">2024-04-10T15:26:27Z</dcterms:created>
  <dcterms:modified xsi:type="dcterms:W3CDTF">2024-06-09T10:54:28Z</dcterms:modified>
</cp:coreProperties>
</file>