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514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9060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73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820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846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6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92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215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818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147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31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656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699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7842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159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878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59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935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0644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9355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665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6147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530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094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687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6884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6228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701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705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183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097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8994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9814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408976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477090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340127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758248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983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4508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403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08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5221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7003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685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5499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2687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783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1504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9994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0767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303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1188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43542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7336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92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701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Root Function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oot Functio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oot Functio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Root Functio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2024-06-09T11:29:23Z</dcterms:modified>
</cp:coreProperties>
</file>