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5293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08985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1230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58476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27397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0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2576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51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7039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9138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6844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7845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765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04327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3274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7636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3015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40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97027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77775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96439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19091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016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94765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27680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81887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414951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770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946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7130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4041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3972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42174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74604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105383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214046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492832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945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904257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77066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763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20519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36045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601228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83670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47351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57935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054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0702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95132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9668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59357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83662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6529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4627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882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synthesi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synthesis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synthesi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hotosynthesi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2024-06-09T13:42:17Z</dcterms:modified>
</cp:coreProperties>
</file>